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05341-01F3-4E66-8984-FDF797948B43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83E06-5842-4347-969B-6212A23065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23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EFC20-507B-4227-BE69-5814A0D4A1E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40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6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0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51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4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60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42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87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03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88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7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FC5A-AA2D-4C90-8F46-0DC61E102E17}" type="datetimeFigureOut">
              <a:rPr kumimoji="1" lang="ja-JP" altLang="en-US" smtClean="0"/>
              <a:t>2022/6/10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FE17-AC44-49D4-AE87-793A69D38B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5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37746" y="6353908"/>
            <a:ext cx="8827477" cy="23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738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Copyright © 2022 JR TOKAI AGENCY CO.,LTD. All Rights Reserved.</a:t>
            </a:r>
            <a:r>
              <a:rPr lang="en-US" altLang="ja-JP" sz="923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646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！ 掲出場所の公共性及び性質上から、広告内容が不適当であるものと当社が判断した場合、掲出の取り扱いを行えないことがあります。</a:t>
            </a:r>
            <a:endParaRPr lang="ja-JP" altLang="en-US" sz="923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184638" y="970085"/>
            <a:ext cx="5304657" cy="40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31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期間限定 「名古屋駅連続貼り 露出アップ</a:t>
            </a:r>
            <a:r>
              <a:rPr lang="en-US" altLang="ja-JP" sz="2031" b="1" dirty="0">
                <a:latin typeface="Meiryo UI" panose="020B0604030504040204" pitchFamily="50" charset="-128"/>
                <a:ea typeface="Meiryo UI" panose="020B0604030504040204" pitchFamily="50" charset="-128"/>
              </a:rPr>
              <a:t>CP</a:t>
            </a:r>
            <a:r>
              <a:rPr lang="ja-JP" altLang="en-US" sz="2031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 </a:t>
            </a:r>
          </a:p>
        </p:txBody>
      </p:sp>
      <p:sp>
        <p:nvSpPr>
          <p:cNvPr id="2088" name="Line 44"/>
          <p:cNvSpPr>
            <a:spLocks noChangeShapeType="1"/>
          </p:cNvSpPr>
          <p:nvPr/>
        </p:nvSpPr>
        <p:spPr bwMode="auto">
          <a:xfrm>
            <a:off x="-2931" y="6353908"/>
            <a:ext cx="91440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662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93" name="AutoShape 28"/>
          <p:cNvSpPr>
            <a:spLocks noChangeArrowheads="1"/>
          </p:cNvSpPr>
          <p:nvPr/>
        </p:nvSpPr>
        <p:spPr bwMode="auto">
          <a:xfrm rot="10800000">
            <a:off x="5565531" y="512885"/>
            <a:ext cx="1166446" cy="323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デジタル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サイネージ</a:t>
            </a:r>
          </a:p>
        </p:txBody>
      </p:sp>
      <p:sp>
        <p:nvSpPr>
          <p:cNvPr id="2094" name="AutoShape 29"/>
          <p:cNvSpPr>
            <a:spLocks noChangeArrowheads="1"/>
          </p:cNvSpPr>
          <p:nvPr/>
        </p:nvSpPr>
        <p:spPr bwMode="auto">
          <a:xfrm rot="10800000">
            <a:off x="4602774" y="517281"/>
            <a:ext cx="1166446" cy="3238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新幹線・在来線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サインボード</a:t>
            </a:r>
          </a:p>
        </p:txBody>
      </p:sp>
      <p:sp>
        <p:nvSpPr>
          <p:cNvPr id="2095" name="AutoShape 112"/>
          <p:cNvSpPr>
            <a:spLocks noChangeArrowheads="1"/>
          </p:cNvSpPr>
          <p:nvPr/>
        </p:nvSpPr>
        <p:spPr bwMode="auto">
          <a:xfrm rot="10800000">
            <a:off x="3594589" y="508489"/>
            <a:ext cx="1222131" cy="332642"/>
          </a:xfrm>
          <a:custGeom>
            <a:avLst/>
            <a:gdLst>
              <a:gd name="T0" fmla="*/ 2147483647 w 21600"/>
              <a:gd name="T1" fmla="*/ 836690143 h 21600"/>
              <a:gd name="T2" fmla="*/ 2147483647 w 21600"/>
              <a:gd name="T3" fmla="*/ 1673380570 h 21600"/>
              <a:gd name="T4" fmla="*/ 2147483647 w 21600"/>
              <a:gd name="T5" fmla="*/ 836690143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2096" name="AutoShape 113"/>
          <p:cNvSpPr>
            <a:spLocks noChangeArrowheads="1"/>
          </p:cNvSpPr>
          <p:nvPr/>
        </p:nvSpPr>
        <p:spPr bwMode="auto">
          <a:xfrm rot="10800000">
            <a:off x="2601059" y="508489"/>
            <a:ext cx="1222131" cy="332642"/>
          </a:xfrm>
          <a:custGeom>
            <a:avLst/>
            <a:gdLst>
              <a:gd name="T0" fmla="*/ 2147483647 w 21600"/>
              <a:gd name="T1" fmla="*/ 836690143 h 21600"/>
              <a:gd name="T2" fmla="*/ 2147483647 w 21600"/>
              <a:gd name="T3" fmla="*/ 1673380570 h 21600"/>
              <a:gd name="T4" fmla="*/ 2147483647 w 21600"/>
              <a:gd name="T5" fmla="*/ 836690143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新幹線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駅メディア</a:t>
            </a:r>
          </a:p>
        </p:txBody>
      </p:sp>
      <p:sp>
        <p:nvSpPr>
          <p:cNvPr id="2097" name="AutoShape 115"/>
          <p:cNvSpPr>
            <a:spLocks noChangeArrowheads="1"/>
          </p:cNvSpPr>
          <p:nvPr/>
        </p:nvSpPr>
        <p:spPr bwMode="auto">
          <a:xfrm rot="10800000">
            <a:off x="1601666" y="507023"/>
            <a:ext cx="1222131" cy="332643"/>
          </a:xfrm>
          <a:custGeom>
            <a:avLst/>
            <a:gdLst>
              <a:gd name="T0" fmla="*/ 2147483647 w 21600"/>
              <a:gd name="T1" fmla="*/ 836701741 h 21600"/>
              <a:gd name="T2" fmla="*/ 2147483647 w 21600"/>
              <a:gd name="T3" fmla="*/ 1673399028 h 21600"/>
              <a:gd name="T4" fmla="*/ 2147483647 w 21600"/>
              <a:gd name="T5" fmla="*/ 836701741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在来線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車内メディア</a:t>
            </a:r>
          </a:p>
        </p:txBody>
      </p:sp>
      <p:sp>
        <p:nvSpPr>
          <p:cNvPr id="2098" name="AutoShape 116"/>
          <p:cNvSpPr>
            <a:spLocks noChangeArrowheads="1"/>
          </p:cNvSpPr>
          <p:nvPr/>
        </p:nvSpPr>
        <p:spPr bwMode="auto">
          <a:xfrm rot="10800000">
            <a:off x="-2931" y="370743"/>
            <a:ext cx="1799492" cy="4703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43 w 21600"/>
              <a:gd name="T13" fmla="*/ 3043 h 21600"/>
              <a:gd name="T14" fmla="*/ 18557 w 21600"/>
              <a:gd name="T15" fmla="*/ 185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485" y="21600"/>
                </a:lnTo>
                <a:lnTo>
                  <a:pt x="1911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923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在来線</a:t>
            </a:r>
            <a:endParaRPr lang="en-US" altLang="ja-JP" sz="923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77" dirty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駅メディア</a:t>
            </a:r>
          </a:p>
        </p:txBody>
      </p:sp>
      <p:sp>
        <p:nvSpPr>
          <p:cNvPr id="2099" name="Line 117"/>
          <p:cNvSpPr>
            <a:spLocks noChangeShapeType="1"/>
          </p:cNvSpPr>
          <p:nvPr/>
        </p:nvSpPr>
        <p:spPr bwMode="auto">
          <a:xfrm>
            <a:off x="0" y="849923"/>
            <a:ext cx="91440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662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7" name="AutoShape 120">
            <a:extLst>
              <a:ext uri="{FF2B5EF4-FFF2-40B4-BE49-F238E27FC236}">
                <a16:creationId xmlns:a16="http://schemas.microsoft.com/office/drawing/2014/main" id="{F9975FEF-FE33-4528-8B2A-1B1DD1A76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9476" y="970085"/>
            <a:ext cx="3493369" cy="373074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＜対象＞</a:t>
            </a:r>
            <a:r>
              <a: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292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月掲出開始分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11390" y="1459931"/>
            <a:ext cx="5350502" cy="759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名古屋駅連続貼りをお申込いただくと</a:t>
            </a:r>
            <a:endParaRPr lang="en-US" altLang="ja-JP" sz="129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倍掲出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いただける、大変お値打ち</a:t>
            </a:r>
            <a:r>
              <a:rPr lang="ja-JP" altLang="en-US" sz="1292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292" dirty="0">
                <a:latin typeface="Meiryo UI" panose="020B0604030504040204" pitchFamily="50" charset="-128"/>
                <a:ea typeface="Meiryo UI" panose="020B0604030504040204" pitchFamily="50" charset="-128"/>
              </a:rPr>
              <a:t>期間限定企画をご用意しました。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11390" y="2378046"/>
            <a:ext cx="5309467" cy="51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92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対象時期：</a:t>
            </a:r>
            <a:endParaRPr lang="en-US" altLang="ja-JP" sz="129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92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掲出開始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77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92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掲出終了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12619" t="16557" r="52540" b="9451"/>
          <a:stretch/>
        </p:blipFill>
        <p:spPr>
          <a:xfrm>
            <a:off x="5561892" y="1715541"/>
            <a:ext cx="3524811" cy="4054736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56373"/>
              </p:ext>
            </p:extLst>
          </p:nvPr>
        </p:nvGraphicFramePr>
        <p:xfrm>
          <a:off x="311515" y="3130473"/>
          <a:ext cx="5177780" cy="2989483"/>
        </p:xfrm>
        <a:graphic>
          <a:graphicData uri="http://schemas.openxmlformats.org/drawingml/2006/table">
            <a:tbl>
              <a:tblPr/>
              <a:tblGrid>
                <a:gridCol w="1118400">
                  <a:extLst>
                    <a:ext uri="{9D8B030D-6E8A-4147-A177-3AD203B41FA5}">
                      <a16:colId xmlns:a16="http://schemas.microsoft.com/office/drawing/2014/main" val="485067711"/>
                    </a:ext>
                  </a:extLst>
                </a:gridCol>
                <a:gridCol w="1014845">
                  <a:extLst>
                    <a:ext uri="{9D8B030D-6E8A-4147-A177-3AD203B41FA5}">
                      <a16:colId xmlns:a16="http://schemas.microsoft.com/office/drawing/2014/main" val="2380842397"/>
                    </a:ext>
                  </a:extLst>
                </a:gridCol>
                <a:gridCol w="1014845">
                  <a:extLst>
                    <a:ext uri="{9D8B030D-6E8A-4147-A177-3AD203B41FA5}">
                      <a16:colId xmlns:a16="http://schemas.microsoft.com/office/drawing/2014/main" val="2442210086"/>
                    </a:ext>
                  </a:extLst>
                </a:gridCol>
                <a:gridCol w="1014845">
                  <a:extLst>
                    <a:ext uri="{9D8B030D-6E8A-4147-A177-3AD203B41FA5}">
                      <a16:colId xmlns:a16="http://schemas.microsoft.com/office/drawing/2014/main" val="2328010415"/>
                    </a:ext>
                  </a:extLst>
                </a:gridCol>
                <a:gridCol w="1014845">
                  <a:extLst>
                    <a:ext uri="{9D8B030D-6E8A-4147-A177-3AD203B41FA5}">
                      <a16:colId xmlns:a16="http://schemas.microsoft.com/office/drawing/2014/main" val="1971829027"/>
                    </a:ext>
                  </a:extLst>
                </a:gridCol>
              </a:tblGrid>
              <a:tr h="24831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掲出駅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名古屋駅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419238"/>
                  </a:ext>
                </a:extLst>
              </a:tr>
              <a:tr h="248315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規格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サイズ または 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サイズ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943524"/>
                  </a:ext>
                </a:extLst>
              </a:tr>
              <a:tr h="238764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掲出枚数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B1×4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B1×8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B1×12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81889"/>
                  </a:ext>
                </a:extLst>
              </a:tr>
              <a:tr h="2483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または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B0×2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または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B0×3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または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B0×4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または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B0×6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2867"/>
                  </a:ext>
                </a:extLst>
              </a:tr>
              <a:tr h="3247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最大</a:t>
                      </a:r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B1×4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枚追加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最大</a:t>
                      </a:r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B1×6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枚追加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最大</a:t>
                      </a:r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B1×8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枚追加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最大</a:t>
                      </a:r>
                      <a:r>
                        <a:rPr lang="en-US" altLang="ja-JP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B1×12</a:t>
                      </a:r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枚追加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46007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広告料金（税別</a:t>
                      </a:r>
                      <a:r>
                        <a:rPr lang="en-US" altLang="ja-JP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</a:t>
                      </a:r>
                      <a:r>
                        <a:rPr lang="ja-JP" altLang="en-US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期）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115,000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172,000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230,000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346,000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47267"/>
                  </a:ext>
                </a:extLst>
              </a:tr>
              <a:tr h="27696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掲出期間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期７日間　月曜日スタート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21055"/>
                  </a:ext>
                </a:extLst>
              </a:tr>
              <a:tr h="296067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申込方法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受付開始：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6/13(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509069"/>
                  </a:ext>
                </a:extLst>
              </a:tr>
              <a:tr h="790428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その他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制作費・印刷費は含みません。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掲出可能枠には限りがございます。掲出箇所・枚数は別途ご相談ください。</a:t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枚未満の追加掲出も可能です。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ja-JP" altLang="en-US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本企画は名古屋駅連続貼りのみ対象となります。単貼りでのお申込は対象外となりますので、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ご了承ください。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rtl="0" fontAlgn="ctr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お盆期間</a:t>
                      </a:r>
                      <a:r>
                        <a:rPr lang="en-US" altLang="ja-JP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(8/8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lang="en-US" altLang="ja-JP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8/21)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en-US" altLang="ja-JP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</a:t>
                      </a:r>
                      <a:r>
                        <a:rPr lang="en-US" altLang="ja-JP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期料金対応との併用は不可となります。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044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50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337</Words>
  <Application>Microsoft Office PowerPoint</Application>
  <PresentationFormat>画面に合わせる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HGPｺﾞｼｯｸE</vt:lpstr>
      <vt:lpstr>HGSｺﾞｼｯｸM</vt:lpstr>
      <vt:lpstr>HGｺﾞｼｯｸE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板津 奈々美</dc:creator>
  <cp:lastModifiedBy>金井 美沙季</cp:lastModifiedBy>
  <cp:revision>21</cp:revision>
  <dcterms:created xsi:type="dcterms:W3CDTF">2021-08-26T01:20:20Z</dcterms:created>
  <dcterms:modified xsi:type="dcterms:W3CDTF">2022-06-10T05:24:33Z</dcterms:modified>
</cp:coreProperties>
</file>