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4" r:id="rId5"/>
    <p:sldId id="276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3" orient="horz" pos="2251" userDrawn="1">
          <p15:clr>
            <a:srgbClr val="A4A3A4"/>
          </p15:clr>
        </p15:guide>
        <p15:guide id="15" pos="3120" userDrawn="1">
          <p15:clr>
            <a:srgbClr val="A4A3A4"/>
          </p15:clr>
        </p15:guide>
        <p15:guide id="16" orient="horz" pos="845" userDrawn="1">
          <p15:clr>
            <a:srgbClr val="A4A3A4"/>
          </p15:clr>
        </p15:guide>
        <p15:guide id="17" orient="horz" pos="663" userDrawn="1">
          <p15:clr>
            <a:srgbClr val="A4A3A4"/>
          </p15:clr>
        </p15:guide>
        <p15:guide id="18" orient="horz" pos="24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9900"/>
    <a:srgbClr val="FF6600"/>
    <a:srgbClr val="C0C0C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2F663-96D2-4702-9250-666A72806504}" v="123" dt="2021-07-26T02:20:02.561"/>
    <p1510:client id="{68184405-B75D-4877-8873-3FEC7DE1F124}" v="2" dt="2021-04-22T04:44:36.602"/>
    <p1510:client id="{AA59889E-DE7F-436B-94DC-35D922D6E0C1}" v="19" dt="2021-04-22T04:41:23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626" y="108"/>
      </p:cViewPr>
      <p:guideLst>
        <p:guide orient="horz" pos="2251"/>
        <p:guide pos="3120"/>
        <p:guide orient="horz" pos="845"/>
        <p:guide orient="horz" pos="663"/>
        <p:guide orient="horz" pos="2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　健太郎" userId="S::k-nishimura@jrta.onmicrosoft.com::2ecdaa03-885e-46e4-ba24-a4d035396ae2" providerId="AD" clId="Web-{49A2F663-96D2-4702-9250-666A72806504}"/>
    <pc:docChg chg="modSld">
      <pc:chgData name="西村　健太郎" userId="S::k-nishimura@jrta.onmicrosoft.com::2ecdaa03-885e-46e4-ba24-a4d035396ae2" providerId="AD" clId="Web-{49A2F663-96D2-4702-9250-666A72806504}" dt="2021-07-26T02:20:02.561" v="108"/>
      <pc:docMkLst>
        <pc:docMk/>
      </pc:docMkLst>
      <pc:sldChg chg="modSp">
        <pc:chgData name="西村　健太郎" userId="S::k-nishimura@jrta.onmicrosoft.com::2ecdaa03-885e-46e4-ba24-a4d035396ae2" providerId="AD" clId="Web-{49A2F663-96D2-4702-9250-666A72806504}" dt="2021-07-26T02:13:58.460" v="11"/>
        <pc:sldMkLst>
          <pc:docMk/>
          <pc:sldMk cId="1772330239" sldId="285"/>
        </pc:sldMkLst>
        <pc:graphicFrameChg chg="mod modGraphic">
          <ac:chgData name="西村　健太郎" userId="S::k-nishimura@jrta.onmicrosoft.com::2ecdaa03-885e-46e4-ba24-a4d035396ae2" providerId="AD" clId="Web-{49A2F663-96D2-4702-9250-666A72806504}" dt="2021-07-26T02:13:58.460" v="11"/>
          <ac:graphicFrameMkLst>
            <pc:docMk/>
            <pc:sldMk cId="1772330239" sldId="285"/>
            <ac:graphicFrameMk id="17" creationId="{00000000-0000-0000-0000-000000000000}"/>
          </ac:graphicFrameMkLst>
        </pc:graphicFrameChg>
      </pc:sldChg>
      <pc:sldChg chg="addSp modSp">
        <pc:chgData name="西村　健太郎" userId="S::k-nishimura@jrta.onmicrosoft.com::2ecdaa03-885e-46e4-ba24-a4d035396ae2" providerId="AD" clId="Web-{49A2F663-96D2-4702-9250-666A72806504}" dt="2021-07-26T02:18:37.059" v="107" actId="1076"/>
        <pc:sldMkLst>
          <pc:docMk/>
          <pc:sldMk cId="4011704798" sldId="292"/>
        </pc:sldMkLst>
        <pc:spChg chg="mod">
          <ac:chgData name="西村　健太郎" userId="S::k-nishimura@jrta.onmicrosoft.com::2ecdaa03-885e-46e4-ba24-a4d035396ae2" providerId="AD" clId="Web-{49A2F663-96D2-4702-9250-666A72806504}" dt="2021-07-26T02:16:28.135" v="72" actId="1076"/>
          <ac:spMkLst>
            <pc:docMk/>
            <pc:sldMk cId="4011704798" sldId="292"/>
            <ac:spMk id="21" creationId="{00000000-0000-0000-0000-000000000000}"/>
          </ac:spMkLst>
        </pc:spChg>
        <pc:spChg chg="add mod">
          <ac:chgData name="西村　健太郎" userId="S::k-nishimura@jrta.onmicrosoft.com::2ecdaa03-885e-46e4-ba24-a4d035396ae2" providerId="AD" clId="Web-{49A2F663-96D2-4702-9250-666A72806504}" dt="2021-07-26T02:18:37.059" v="107" actId="1076"/>
          <ac:spMkLst>
            <pc:docMk/>
            <pc:sldMk cId="4011704798" sldId="292"/>
            <ac:spMk id="24" creationId="{A2A96902-B01E-44B2-8E50-56F1B93B7B87}"/>
          </ac:spMkLst>
        </pc:spChg>
        <pc:spChg chg="mod">
          <ac:chgData name="西村　健太郎" userId="S::k-nishimura@jrta.onmicrosoft.com::2ecdaa03-885e-46e4-ba24-a4d035396ae2" providerId="AD" clId="Web-{49A2F663-96D2-4702-9250-666A72806504}" dt="2021-07-26T02:17:44.480" v="91" actId="1076"/>
          <ac:spMkLst>
            <pc:docMk/>
            <pc:sldMk cId="4011704798" sldId="292"/>
            <ac:spMk id="86" creationId="{00000000-0000-0000-0000-000000000000}"/>
          </ac:spMkLst>
        </pc:spChg>
        <pc:graphicFrameChg chg="mod modGraphic">
          <ac:chgData name="西村　健太郎" userId="S::k-nishimura@jrta.onmicrosoft.com::2ecdaa03-885e-46e4-ba24-a4d035396ae2" providerId="AD" clId="Web-{49A2F663-96D2-4702-9250-666A72806504}" dt="2021-07-26T02:16:46.901" v="86"/>
          <ac:graphicFrameMkLst>
            <pc:docMk/>
            <pc:sldMk cId="4011704798" sldId="292"/>
            <ac:graphicFrameMk id="2" creationId="{00000000-0000-0000-0000-000000000000}"/>
          </ac:graphicFrameMkLst>
        </pc:graphicFrameChg>
      </pc:sldChg>
      <pc:sldChg chg="modSp">
        <pc:chgData name="西村　健太郎" userId="S::k-nishimura@jrta.onmicrosoft.com::2ecdaa03-885e-46e4-ba24-a4d035396ae2" providerId="AD" clId="Web-{49A2F663-96D2-4702-9250-666A72806504}" dt="2021-07-26T02:20:02.561" v="108"/>
        <pc:sldMkLst>
          <pc:docMk/>
          <pc:sldMk cId="1340456021" sldId="293"/>
        </pc:sldMkLst>
        <pc:graphicFrameChg chg="modGraphic">
          <ac:chgData name="西村　健太郎" userId="S::k-nishimura@jrta.onmicrosoft.com::2ecdaa03-885e-46e4-ba24-a4d035396ae2" providerId="AD" clId="Web-{49A2F663-96D2-4702-9250-666A72806504}" dt="2021-07-26T02:20:02.561" v="108"/>
          <ac:graphicFrameMkLst>
            <pc:docMk/>
            <pc:sldMk cId="1340456021" sldId="293"/>
            <ac:graphicFrameMk id="9" creationId="{00000000-0000-0000-0000-000000000000}"/>
          </ac:graphicFrameMkLst>
        </pc:graphicFrameChg>
      </pc:sldChg>
      <pc:sldChg chg="modSp">
        <pc:chgData name="西村　健太郎" userId="S::k-nishimura@jrta.onmicrosoft.com::2ecdaa03-885e-46e4-ba24-a4d035396ae2" providerId="AD" clId="Web-{49A2F663-96D2-4702-9250-666A72806504}" dt="2021-07-26T02:14:31.898" v="16" actId="20577"/>
        <pc:sldMkLst>
          <pc:docMk/>
          <pc:sldMk cId="3365270317" sldId="294"/>
        </pc:sldMkLst>
        <pc:spChg chg="mod">
          <ac:chgData name="西村　健太郎" userId="S::k-nishimura@jrta.onmicrosoft.com::2ecdaa03-885e-46e4-ba24-a4d035396ae2" providerId="AD" clId="Web-{49A2F663-96D2-4702-9250-666A72806504}" dt="2021-07-26T02:14:31.898" v="16" actId="20577"/>
          <ac:spMkLst>
            <pc:docMk/>
            <pc:sldMk cId="3365270317" sldId="294"/>
            <ac:spMk id="48" creationId="{00000000-0000-0000-0000-000000000000}"/>
          </ac:spMkLst>
        </pc:spChg>
      </pc:sldChg>
    </pc:docChg>
  </pc:docChgLst>
  <pc:docChgLst>
    <pc:chgData name="櫻井　麻央" userId="S::m-sakurai@jrta.onmicrosoft.com::774355cc-3e68-4282-b1bd-f5bcd6ac1d47" providerId="AD" clId="Web-{AA59889E-DE7F-436B-94DC-35D922D6E0C1}"/>
    <pc:docChg chg="modSld">
      <pc:chgData name="櫻井　麻央" userId="S::m-sakurai@jrta.onmicrosoft.com::774355cc-3e68-4282-b1bd-f5bcd6ac1d47" providerId="AD" clId="Web-{AA59889E-DE7F-436B-94DC-35D922D6E0C1}" dt="2021-04-22T04:41:23.751" v="16" actId="1076"/>
      <pc:docMkLst>
        <pc:docMk/>
      </pc:docMkLst>
      <pc:sldChg chg="delSp modSp">
        <pc:chgData name="櫻井　麻央" userId="S::m-sakurai@jrta.onmicrosoft.com::774355cc-3e68-4282-b1bd-f5bcd6ac1d47" providerId="AD" clId="Web-{AA59889E-DE7F-436B-94DC-35D922D6E0C1}" dt="2021-04-22T04:40:22.656" v="12" actId="1076"/>
        <pc:sldMkLst>
          <pc:docMk/>
          <pc:sldMk cId="3596103939" sldId="266"/>
        </pc:sldMkLst>
        <pc:spChg chg="topLvl">
          <ac:chgData name="櫻井　麻央" userId="S::m-sakurai@jrta.onmicrosoft.com::774355cc-3e68-4282-b1bd-f5bcd6ac1d47" providerId="AD" clId="Web-{AA59889E-DE7F-436B-94DC-35D922D6E0C1}" dt="2021-04-22T04:38:55.185" v="6"/>
          <ac:spMkLst>
            <pc:docMk/>
            <pc:sldMk cId="3596103939" sldId="266"/>
            <ac:spMk id="30" creationId="{00000000-0000-0000-0000-000000000000}"/>
          </ac:spMkLst>
        </pc:spChg>
        <pc:spChg chg="topLvl">
          <ac:chgData name="櫻井　麻央" userId="S::m-sakurai@jrta.onmicrosoft.com::774355cc-3e68-4282-b1bd-f5bcd6ac1d47" providerId="AD" clId="Web-{AA59889E-DE7F-436B-94DC-35D922D6E0C1}" dt="2021-04-22T04:39:20.998" v="8"/>
          <ac:spMkLst>
            <pc:docMk/>
            <pc:sldMk cId="3596103939" sldId="266"/>
            <ac:spMk id="33" creationId="{22CCAA3A-288C-4AB3-988B-90EE3DBC444D}"/>
          </ac:spMkLst>
        </pc:spChg>
        <pc:grpChg chg="del mod">
          <ac:chgData name="櫻井　麻央" userId="S::m-sakurai@jrta.onmicrosoft.com::774355cc-3e68-4282-b1bd-f5bcd6ac1d47" providerId="AD" clId="Web-{AA59889E-DE7F-436B-94DC-35D922D6E0C1}" dt="2021-04-22T04:38:55.185" v="6"/>
          <ac:grpSpMkLst>
            <pc:docMk/>
            <pc:sldMk cId="3596103939" sldId="266"/>
            <ac:grpSpMk id="3" creationId="{00000000-0000-0000-0000-000000000000}"/>
          </ac:grpSpMkLst>
        </pc:grpChg>
        <pc:grpChg chg="del">
          <ac:chgData name="櫻井　麻央" userId="S::m-sakurai@jrta.onmicrosoft.com::774355cc-3e68-4282-b1bd-f5bcd6ac1d47" providerId="AD" clId="Web-{AA59889E-DE7F-436B-94DC-35D922D6E0C1}" dt="2021-04-22T04:39:20.998" v="8"/>
          <ac:grpSpMkLst>
            <pc:docMk/>
            <pc:sldMk cId="3596103939" sldId="266"/>
            <ac:grpSpMk id="32" creationId="{00000000-0000-0000-0000-000000000000}"/>
          </ac:grpSpMkLst>
        </pc:grpChg>
        <pc:picChg chg="mod topLvl">
          <ac:chgData name="櫻井　麻央" userId="S::m-sakurai@jrta.onmicrosoft.com::774355cc-3e68-4282-b1bd-f5bcd6ac1d47" providerId="AD" clId="Web-{AA59889E-DE7F-436B-94DC-35D922D6E0C1}" dt="2021-04-22T04:40:22.656" v="12" actId="1076"/>
          <ac:picMkLst>
            <pc:docMk/>
            <pc:sldMk cId="3596103939" sldId="266"/>
            <ac:picMk id="2" creationId="{00000000-0000-0000-0000-000000000000}"/>
          </ac:picMkLst>
        </pc:picChg>
        <pc:picChg chg="mod topLvl">
          <ac:chgData name="櫻井　麻央" userId="S::m-sakurai@jrta.onmicrosoft.com::774355cc-3e68-4282-b1bd-f5bcd6ac1d47" providerId="AD" clId="Web-{AA59889E-DE7F-436B-94DC-35D922D6E0C1}" dt="2021-04-22T04:39:45.139" v="9"/>
          <ac:picMkLst>
            <pc:docMk/>
            <pc:sldMk cId="3596103939" sldId="266"/>
            <ac:picMk id="34" creationId="{00000000-0000-0000-0000-000000000000}"/>
          </ac:picMkLst>
        </pc:picChg>
      </pc:sldChg>
      <pc:sldChg chg="modSp">
        <pc:chgData name="櫻井　麻央" userId="S::m-sakurai@jrta.onmicrosoft.com::774355cc-3e68-4282-b1bd-f5bcd6ac1d47" providerId="AD" clId="Web-{AA59889E-DE7F-436B-94DC-35D922D6E0C1}" dt="2021-04-22T04:41:23.751" v="16" actId="1076"/>
        <pc:sldMkLst>
          <pc:docMk/>
          <pc:sldMk cId="2867946386" sldId="270"/>
        </pc:sldMkLst>
        <pc:spChg chg="mod">
          <ac:chgData name="櫻井　麻央" userId="S::m-sakurai@jrta.onmicrosoft.com::774355cc-3e68-4282-b1bd-f5bcd6ac1d47" providerId="AD" clId="Web-{AA59889E-DE7F-436B-94DC-35D922D6E0C1}" dt="2021-04-22T04:41:23.751" v="16" actId="1076"/>
          <ac:spMkLst>
            <pc:docMk/>
            <pc:sldMk cId="2867946386" sldId="270"/>
            <ac:spMk id="22" creationId="{00000000-0000-0000-0000-000000000000}"/>
          </ac:spMkLst>
        </pc:spChg>
        <pc:picChg chg="mod">
          <ac:chgData name="櫻井　麻央" userId="S::m-sakurai@jrta.onmicrosoft.com::774355cc-3e68-4282-b1bd-f5bcd6ac1d47" providerId="AD" clId="Web-{AA59889E-DE7F-436B-94DC-35D922D6E0C1}" dt="2021-04-22T04:41:17.439" v="15" actId="1076"/>
          <ac:picMkLst>
            <pc:docMk/>
            <pc:sldMk cId="2867946386" sldId="270"/>
            <ac:picMk id="11" creationId="{00000000-0000-0000-0000-000000000000}"/>
          </ac:picMkLst>
        </pc:picChg>
      </pc:sldChg>
    </pc:docChg>
  </pc:docChgLst>
  <pc:docChgLst>
    <pc:chgData name="櫻井　麻央" userId="S::m-sakurai@jrta.onmicrosoft.com::774355cc-3e68-4282-b1bd-f5bcd6ac1d47" providerId="AD" clId="Web-{68184405-B75D-4877-8873-3FEC7DE1F124}"/>
    <pc:docChg chg="modSld">
      <pc:chgData name="櫻井　麻央" userId="S::m-sakurai@jrta.onmicrosoft.com::774355cc-3e68-4282-b1bd-f5bcd6ac1d47" providerId="AD" clId="Web-{68184405-B75D-4877-8873-3FEC7DE1F124}" dt="2021-04-22T04:44:36.602" v="1"/>
      <pc:docMkLst>
        <pc:docMk/>
      </pc:docMkLst>
      <pc:sldChg chg="addSp">
        <pc:chgData name="櫻井　麻央" userId="S::m-sakurai@jrta.onmicrosoft.com::774355cc-3e68-4282-b1bd-f5bcd6ac1d47" providerId="AD" clId="Web-{68184405-B75D-4877-8873-3FEC7DE1F124}" dt="2021-04-22T04:44:36.602" v="1"/>
        <pc:sldMkLst>
          <pc:docMk/>
          <pc:sldMk cId="3596103939" sldId="266"/>
        </pc:sldMkLst>
        <pc:grpChg chg="add">
          <ac:chgData name="櫻井　麻央" userId="S::m-sakurai@jrta.onmicrosoft.com::774355cc-3e68-4282-b1bd-f5bcd6ac1d47" providerId="AD" clId="Web-{68184405-B75D-4877-8873-3FEC7DE1F124}" dt="2021-04-22T04:44:30.290" v="0"/>
          <ac:grpSpMkLst>
            <pc:docMk/>
            <pc:sldMk cId="3596103939" sldId="266"/>
            <ac:grpSpMk id="3" creationId="{1925A42B-65D3-420A-A924-4758EADACB14}"/>
          </ac:grpSpMkLst>
        </pc:grpChg>
        <pc:grpChg chg="add">
          <ac:chgData name="櫻井　麻央" userId="S::m-sakurai@jrta.onmicrosoft.com::774355cc-3e68-4282-b1bd-f5bcd6ac1d47" providerId="AD" clId="Web-{68184405-B75D-4877-8873-3FEC7DE1F124}" dt="2021-04-22T04:44:36.602" v="1"/>
          <ac:grpSpMkLst>
            <pc:docMk/>
            <pc:sldMk cId="3596103939" sldId="266"/>
            <ac:grpSpMk id="4" creationId="{90A1BA8F-0C3C-40F4-819D-9564414789A2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CFAB7B4-FEA8-4B7C-A591-58FD06E7FEB1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CE82589-D38A-4862-BD29-9205393270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2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40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57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71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69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8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76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6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4FE9-5F47-40D3-A59B-234085AF3B78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8498B-87A4-4408-AEDB-B27F74D50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95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146050" y="3191024"/>
            <a:ext cx="3995209" cy="4665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b="24017"/>
          <a:stretch/>
        </p:blipFill>
        <p:spPr>
          <a:xfrm>
            <a:off x="6257909" y="1329012"/>
            <a:ext cx="3529890" cy="2658966"/>
          </a:xfrm>
          <a:prstGeom prst="rect">
            <a:avLst/>
          </a:prstGeom>
        </p:spPr>
      </p:pic>
      <p:sp>
        <p:nvSpPr>
          <p:cNvPr id="44" name="Line 11"/>
          <p:cNvSpPr>
            <a:spLocks noChangeShapeType="1"/>
          </p:cNvSpPr>
          <p:nvPr/>
        </p:nvSpPr>
        <p:spPr bwMode="auto">
          <a:xfrm>
            <a:off x="-3440" y="6597650"/>
            <a:ext cx="9906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38113" y="6597652"/>
            <a:ext cx="88265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Copyright © 2022 JR TOKAI AGENCY CO.,LTD. All Rights Reserved.</a:t>
            </a: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！ 掲出場所の公共性及び性質上から、広告内容が不適当であるものと当社が判断した場合、掲出の取り扱いを行えないことがあります。</a:t>
            </a:r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2"/>
          <a:stretch/>
        </p:blipFill>
        <p:spPr>
          <a:xfrm>
            <a:off x="6430434" y="4227528"/>
            <a:ext cx="3455805" cy="1031251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6223844" y="4088011"/>
            <a:ext cx="367871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6228655" y="2322478"/>
            <a:ext cx="1451086" cy="279822"/>
          </a:xfrm>
          <a:prstGeom prst="wedgeRectCallout">
            <a:avLst>
              <a:gd name="adj1" fmla="val -13202"/>
              <a:gd name="adj2" fmla="val 49042"/>
            </a:avLst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シリーズ・アド・ビジョン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名古屋（</a:t>
            </a: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面）</a:t>
            </a: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55" y="1337056"/>
            <a:ext cx="1461760" cy="975204"/>
          </a:xfrm>
          <a:prstGeom prst="rect">
            <a:avLst/>
          </a:prstGeom>
        </p:spPr>
      </p:pic>
      <p:sp>
        <p:nvSpPr>
          <p:cNvPr id="34" name="AutoShape 8">
            <a:extLst>
              <a:ext uri="{FF2B5EF4-FFF2-40B4-BE49-F238E27FC236}">
                <a16:creationId xmlns:a16="http://schemas.microsoft.com/office/drawing/2014/main" id="{837E55AA-4970-47FB-BF32-ECC3F6D8F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723" y="5170009"/>
            <a:ext cx="1451768" cy="261318"/>
          </a:xfrm>
          <a:prstGeom prst="wedgeRectCallout">
            <a:avLst>
              <a:gd name="adj1" fmla="val -13202"/>
              <a:gd name="adj2" fmla="val 49042"/>
            </a:avLst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J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AD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ビジョン</a:t>
            </a: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Central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名古屋駅地下通路</a:t>
            </a: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11937" r="11938" b="9706"/>
          <a:stretch/>
        </p:blipFill>
        <p:spPr>
          <a:xfrm>
            <a:off x="6249723" y="4192121"/>
            <a:ext cx="1440645" cy="960087"/>
          </a:xfrm>
          <a:prstGeom prst="rect">
            <a:avLst/>
          </a:prstGeom>
        </p:spPr>
      </p:pic>
      <p:sp>
        <p:nvSpPr>
          <p:cNvPr id="37" name="Text Box 63"/>
          <p:cNvSpPr txBox="1">
            <a:spLocks noChangeArrowheads="1"/>
          </p:cNvSpPr>
          <p:nvPr/>
        </p:nvSpPr>
        <p:spPr bwMode="auto">
          <a:xfrm>
            <a:off x="202753" y="1290321"/>
            <a:ext cx="60627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「シリーズ・アド・ビジョン名古屋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面セット」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J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AD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ビジョン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Central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名古屋駅地下通路 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秒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枠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お得な料金で放映できるプランです。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入稿素材を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種ご用意いただければ放映できる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プランです。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（シリーズ・アド・ビジョン名古屋が音声あり素材の場合、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J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AD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用の音声削除を当社にてサービス対応）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Text Box 63">
            <a:extLst>
              <a:ext uri="{FF2B5EF4-FFF2-40B4-BE49-F238E27FC236}">
                <a16:creationId xmlns:a16="http://schemas.microsoft.com/office/drawing/2014/main" id="{66DAC1C8-1614-4BE4-A709-AE8B8557E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" y="2708920"/>
            <a:ext cx="60461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対象時期：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 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掲出終了分</a:t>
            </a:r>
            <a:endParaRPr lang="en-US" altLang="ja-JP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ct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ct val="0"/>
              </a:spcBef>
              <a:buNone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広告料金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税別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1,500,000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期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［定価換算：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1,800,000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円］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9489504" y="6597650"/>
            <a:ext cx="416496" cy="2444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AAC7ECF2-3D50-4E6F-9D69-60CB7EB5F8A3}" type="slidenum">
              <a:rPr lang="ja-JP" altLang="en-US" sz="105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pPr algn="r"/>
              <a:t>1</a:t>
            </a:fld>
            <a:endParaRPr lang="ja-JP" altLang="en-US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AutoShape 110"/>
          <p:cNvSpPr>
            <a:spLocks noChangeArrowheads="1"/>
          </p:cNvSpPr>
          <p:nvPr/>
        </p:nvSpPr>
        <p:spPr bwMode="auto">
          <a:xfrm rot="10800000">
            <a:off x="6029590" y="269875"/>
            <a:ext cx="1264047" cy="350838"/>
          </a:xfrm>
          <a:custGeom>
            <a:avLst/>
            <a:gdLst>
              <a:gd name="T0" fmla="*/ 59403044 w 21600"/>
              <a:gd name="T1" fmla="*/ 2849243 h 21600"/>
              <a:gd name="T2" fmla="*/ 31515133 w 21600"/>
              <a:gd name="T3" fmla="*/ 5698486 h 21600"/>
              <a:gd name="T4" fmla="*/ 3627168 w 21600"/>
              <a:gd name="T5" fmla="*/ 2849243 h 21600"/>
              <a:gd name="T6" fmla="*/ 315151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新幹線・在来線</a:t>
            </a:r>
          </a:p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サインボード</a:t>
            </a:r>
          </a:p>
        </p:txBody>
      </p:sp>
      <p:sp>
        <p:nvSpPr>
          <p:cNvPr id="51" name="AutoShape 111"/>
          <p:cNvSpPr>
            <a:spLocks noChangeArrowheads="1"/>
          </p:cNvSpPr>
          <p:nvPr/>
        </p:nvSpPr>
        <p:spPr bwMode="auto">
          <a:xfrm rot="10800000">
            <a:off x="4985677" y="274638"/>
            <a:ext cx="1264046" cy="350837"/>
          </a:xfrm>
          <a:custGeom>
            <a:avLst/>
            <a:gdLst>
              <a:gd name="T0" fmla="*/ 59402939 w 21600"/>
              <a:gd name="T1" fmla="*/ 2849235 h 21600"/>
              <a:gd name="T2" fmla="*/ 31515052 w 21600"/>
              <a:gd name="T3" fmla="*/ 5698454 h 21600"/>
              <a:gd name="T4" fmla="*/ 3627165 w 21600"/>
              <a:gd name="T5" fmla="*/ 2849235 h 21600"/>
              <a:gd name="T6" fmla="*/ 3151505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在来線</a:t>
            </a:r>
          </a:p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駅メディア</a:t>
            </a:r>
          </a:p>
        </p:txBody>
      </p:sp>
      <p:sp>
        <p:nvSpPr>
          <p:cNvPr id="52" name="AutoShape 112"/>
          <p:cNvSpPr>
            <a:spLocks noChangeArrowheads="1"/>
          </p:cNvSpPr>
          <p:nvPr/>
        </p:nvSpPr>
        <p:spPr bwMode="auto">
          <a:xfrm rot="10800000">
            <a:off x="3893609" y="265113"/>
            <a:ext cx="1324240" cy="360362"/>
          </a:xfrm>
          <a:custGeom>
            <a:avLst/>
            <a:gdLst>
              <a:gd name="T0" fmla="*/ 65195144 w 21600"/>
              <a:gd name="T1" fmla="*/ 3006036 h 21600"/>
              <a:gd name="T2" fmla="*/ 34588006 w 21600"/>
              <a:gd name="T3" fmla="*/ 6012073 h 21600"/>
              <a:gd name="T4" fmla="*/ 3980811 w 21600"/>
              <a:gd name="T5" fmla="*/ 3006036 h 21600"/>
              <a:gd name="T6" fmla="*/ 34588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在来線</a:t>
            </a:r>
          </a:p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車内メディア</a:t>
            </a:r>
          </a:p>
        </p:txBody>
      </p:sp>
      <p:sp>
        <p:nvSpPr>
          <p:cNvPr id="53" name="AutoShape 113"/>
          <p:cNvSpPr>
            <a:spLocks noChangeArrowheads="1"/>
          </p:cNvSpPr>
          <p:nvPr/>
        </p:nvSpPr>
        <p:spPr bwMode="auto">
          <a:xfrm rot="10800000">
            <a:off x="2817019" y="265113"/>
            <a:ext cx="1324240" cy="360362"/>
          </a:xfrm>
          <a:custGeom>
            <a:avLst/>
            <a:gdLst>
              <a:gd name="T0" fmla="*/ 65195144 w 21600"/>
              <a:gd name="T1" fmla="*/ 3006036 h 21600"/>
              <a:gd name="T2" fmla="*/ 34588006 w 21600"/>
              <a:gd name="T3" fmla="*/ 6012073 h 21600"/>
              <a:gd name="T4" fmla="*/ 3980811 w 21600"/>
              <a:gd name="T5" fmla="*/ 3006036 h 21600"/>
              <a:gd name="T6" fmla="*/ 34588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</a:t>
            </a:r>
          </a:p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駅メディア</a:t>
            </a:r>
          </a:p>
        </p:txBody>
      </p:sp>
      <p:sp>
        <p:nvSpPr>
          <p:cNvPr id="54" name="AutoShape 115"/>
          <p:cNvSpPr>
            <a:spLocks noChangeArrowheads="1"/>
          </p:cNvSpPr>
          <p:nvPr/>
        </p:nvSpPr>
        <p:spPr bwMode="auto">
          <a:xfrm rot="10800000">
            <a:off x="1735271" y="263526"/>
            <a:ext cx="1324240" cy="360363"/>
          </a:xfrm>
          <a:custGeom>
            <a:avLst/>
            <a:gdLst>
              <a:gd name="T0" fmla="*/ 65195144 w 21600"/>
              <a:gd name="T1" fmla="*/ 3006061 h 21600"/>
              <a:gd name="T2" fmla="*/ 34588006 w 21600"/>
              <a:gd name="T3" fmla="*/ 6012106 h 21600"/>
              <a:gd name="T4" fmla="*/ 3980811 w 21600"/>
              <a:gd name="T5" fmla="*/ 3006061 h 21600"/>
              <a:gd name="T6" fmla="*/ 34588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</a:t>
            </a:r>
          </a:p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車内メディア</a:t>
            </a:r>
          </a:p>
        </p:txBody>
      </p:sp>
      <p:sp>
        <p:nvSpPr>
          <p:cNvPr id="55" name="AutoShape 116"/>
          <p:cNvSpPr>
            <a:spLocks noChangeArrowheads="1"/>
          </p:cNvSpPr>
          <p:nvPr/>
        </p:nvSpPr>
        <p:spPr bwMode="auto">
          <a:xfrm rot="10800000">
            <a:off x="-3439" y="115889"/>
            <a:ext cx="1950244" cy="509587"/>
          </a:xfrm>
          <a:custGeom>
            <a:avLst/>
            <a:gdLst>
              <a:gd name="T0" fmla="*/ 141403423 w 21600"/>
              <a:gd name="T1" fmla="*/ 6011098 h 21600"/>
              <a:gd name="T2" fmla="*/ 75018793 w 21600"/>
              <a:gd name="T3" fmla="*/ 12022172 h 21600"/>
              <a:gd name="T4" fmla="*/ 8634079 w 21600"/>
              <a:gd name="T5" fmla="*/ 6011098 h 21600"/>
              <a:gd name="T6" fmla="*/ 7501879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デジタル</a:t>
            </a:r>
          </a:p>
          <a:p>
            <a:pPr algn="ctr" eaLnBrk="1" hangingPunct="1"/>
            <a:r>
              <a:rPr lang="ja-JP" altLang="en-US" sz="1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サイネージ</a:t>
            </a:r>
          </a:p>
        </p:txBody>
      </p:sp>
      <p:sp>
        <p:nvSpPr>
          <p:cNvPr id="56" name="Line 117"/>
          <p:cNvSpPr>
            <a:spLocks noChangeShapeType="1"/>
          </p:cNvSpPr>
          <p:nvPr/>
        </p:nvSpPr>
        <p:spPr bwMode="auto">
          <a:xfrm>
            <a:off x="0" y="635000"/>
            <a:ext cx="9906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28588" y="6299372"/>
            <a:ext cx="47524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本企画の適用は、本企画発表以降にお申し込みいただく広告主様に限ります。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8553400" y="5283055"/>
            <a:ext cx="1478877" cy="990420"/>
            <a:chOff x="8527522" y="4996631"/>
            <a:chExt cx="1478877" cy="990420"/>
          </a:xfrm>
        </p:grpSpPr>
        <p:sp>
          <p:nvSpPr>
            <p:cNvPr id="33" name="正方形/長方形 32"/>
            <p:cNvSpPr/>
            <p:nvPr/>
          </p:nvSpPr>
          <p:spPr>
            <a:xfrm>
              <a:off x="8816004" y="4996631"/>
              <a:ext cx="858757" cy="9904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0720" y="5084196"/>
              <a:ext cx="571411" cy="571180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27522" y="5641430"/>
              <a:ext cx="1478877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kumimoji="1" lang="ja-JP" altLang="en-US" sz="800" dirty="0"/>
                <a:t>名古屋駅</a:t>
              </a:r>
              <a:r>
                <a:rPr kumimoji="1" lang="en-US" altLang="ja-JP" sz="800" dirty="0"/>
                <a:t>Google</a:t>
              </a:r>
              <a:endParaRPr lang="en-US" altLang="ja-JP" sz="800" dirty="0">
                <a:cs typeface="Segoe UI"/>
              </a:endParaRPr>
            </a:p>
            <a:p>
              <a:pPr algn="ctr"/>
              <a:r>
                <a:rPr kumimoji="1" lang="ja-JP" altLang="en-US" sz="800" dirty="0"/>
                <a:t>ストリートビュー</a:t>
              </a:r>
              <a:endParaRPr lang="ja-JP" altLang="en-US" sz="800" dirty="0">
                <a:cs typeface="Segoe UI"/>
              </a:endParaRPr>
            </a:p>
          </p:txBody>
        </p:sp>
      </p:grp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8786792" y="6266749"/>
            <a:ext cx="96893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※2020</a:t>
            </a:r>
            <a:r>
              <a:rPr lang="ja-JP" altLang="en-US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lang="ja-JP" altLang="en-US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月撮影</a:t>
            </a:r>
            <a:endParaRPr lang="en-US" altLang="ja-JP" sz="7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5" name="Text Box 63"/>
          <p:cNvSpPr txBox="1">
            <a:spLocks noChangeArrowheads="1"/>
          </p:cNvSpPr>
          <p:nvPr/>
        </p:nvSpPr>
        <p:spPr bwMode="auto">
          <a:xfrm>
            <a:off x="6575276" y="4969857"/>
            <a:ext cx="11648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ja-JP" sz="8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イメージです</a:t>
            </a:r>
            <a:endParaRPr lang="en-US" altLang="ja-JP" sz="800" b="1" u="sng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96387" y="824494"/>
            <a:ext cx="64788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シリーズ・アド・ビジョン名古屋　縦型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DS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プラスプラン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59" name="AutoShape 120">
            <a:extLst>
              <a:ext uri="{FF2B5EF4-FFF2-40B4-BE49-F238E27FC236}">
                <a16:creationId xmlns:a16="http://schemas.microsoft.com/office/drawing/2014/main" id="{F9975FEF-FE33-4528-8B2A-1B1DD1A76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217" y="765175"/>
            <a:ext cx="2899198" cy="404163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＜対象＞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月掲出開始分</a:t>
            </a:r>
          </a:p>
        </p:txBody>
      </p:sp>
      <p:graphicFrame>
        <p:nvGraphicFramePr>
          <p:cNvPr id="60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19932"/>
              </p:ext>
            </p:extLst>
          </p:nvPr>
        </p:nvGraphicFramePr>
        <p:xfrm>
          <a:off x="128464" y="3951065"/>
          <a:ext cx="6046293" cy="2236398"/>
        </p:xfrm>
        <a:graphic>
          <a:graphicData uri="http://schemas.openxmlformats.org/drawingml/2006/table">
            <a:tbl>
              <a:tblPr/>
              <a:tblGrid>
                <a:gridCol w="104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202733620"/>
                    </a:ext>
                  </a:extLst>
                </a:gridCol>
                <a:gridCol w="694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85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掲出媒体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サイズ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掲出面数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掲出枠数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露出回数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申込方法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シリーズ・アド・ビジョン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名古屋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（中央コンコース）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インチ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【100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面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秒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×1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枠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※2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分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秒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ロール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2,720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週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週間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月～日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随時申込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決定優先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となります。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・システムでお申し込みいただけます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（備考欄へ「企画商品」とご記載ください）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・音声あり素材について、</a:t>
                      </a:r>
                      <a:r>
                        <a:rPr lang="en-US" altLang="ja-JP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JADVC</a:t>
                      </a:r>
                      <a:r>
                        <a:rPr lang="ja-JP" altLang="en-US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名古屋地下</a:t>
                      </a:r>
                      <a:endParaRPr lang="en-US" altLang="ja-JP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通路用に音声コーデック削除を弊社にて</a:t>
                      </a:r>
                      <a:endParaRPr lang="en-US" altLang="ja-JP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サービスで承ります。</a:t>
                      </a:r>
                      <a:endParaRPr kumimoji="1" lang="en-US" altLang="ja-JP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・各媒体の販売状況により、申込を承れない場合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もございます。（販売状況をご確認ください）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・各媒体の概要はメディアガイドやセールスシートを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ご参照ください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552050"/>
                  </a:ext>
                </a:extLst>
              </a:tr>
              <a:tr h="93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J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AD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ビジョン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Central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名古屋駅地下通路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桜通口側　地下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インチ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【14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面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秒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×4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枠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※6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分ロール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枠あたり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1,130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週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895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6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3" r="9596" b="7324"/>
          <a:stretch/>
        </p:blipFill>
        <p:spPr>
          <a:xfrm>
            <a:off x="6177136" y="1304524"/>
            <a:ext cx="3719509" cy="2754818"/>
          </a:xfrm>
          <a:prstGeom prst="rect">
            <a:avLst/>
          </a:prstGeom>
        </p:spPr>
      </p:pic>
      <p:sp>
        <p:nvSpPr>
          <p:cNvPr id="44" name="Line 11"/>
          <p:cNvSpPr>
            <a:spLocks noChangeShapeType="1"/>
          </p:cNvSpPr>
          <p:nvPr/>
        </p:nvSpPr>
        <p:spPr bwMode="auto">
          <a:xfrm>
            <a:off x="-3440" y="6597650"/>
            <a:ext cx="9906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38113" y="6597652"/>
            <a:ext cx="88265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Copyright © 2022 JR TOKAI AGENCY CO.,LTD. All Rights Reserved.</a:t>
            </a: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！ 掲出場所の公共性及び性質上から、広告内容が不適当であるものと当社が判断した場合、掲出の取り扱いを行えないことがあります。</a:t>
            </a:r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2"/>
          <a:stretch/>
        </p:blipFill>
        <p:spPr>
          <a:xfrm>
            <a:off x="6430434" y="4227528"/>
            <a:ext cx="3455805" cy="1031251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6223844" y="4088011"/>
            <a:ext cx="367871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6041330" y="2220878"/>
            <a:ext cx="1451086" cy="279822"/>
          </a:xfrm>
          <a:prstGeom prst="wedgeRectCallout">
            <a:avLst>
              <a:gd name="adj1" fmla="val -13202"/>
              <a:gd name="adj2" fmla="val 49042"/>
            </a:avLst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シリーズ・アド・ビジョン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名古屋（</a:t>
            </a: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面）</a:t>
            </a: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330" y="1235456"/>
            <a:ext cx="1461760" cy="975204"/>
          </a:xfrm>
          <a:prstGeom prst="rect">
            <a:avLst/>
          </a:prstGeom>
        </p:spPr>
      </p:pic>
      <p:sp>
        <p:nvSpPr>
          <p:cNvPr id="34" name="AutoShape 8">
            <a:extLst>
              <a:ext uri="{FF2B5EF4-FFF2-40B4-BE49-F238E27FC236}">
                <a16:creationId xmlns:a16="http://schemas.microsoft.com/office/drawing/2014/main" id="{837E55AA-4970-47FB-BF32-ECC3F6D8F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723" y="5170009"/>
            <a:ext cx="1451768" cy="261318"/>
          </a:xfrm>
          <a:prstGeom prst="wedgeRectCallout">
            <a:avLst>
              <a:gd name="adj1" fmla="val -13202"/>
              <a:gd name="adj2" fmla="val 49042"/>
            </a:avLst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J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AD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ビジョン</a:t>
            </a: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Central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名古屋駅地下通路</a:t>
            </a: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11937" r="11938" b="9706"/>
          <a:stretch/>
        </p:blipFill>
        <p:spPr>
          <a:xfrm>
            <a:off x="6249723" y="4192121"/>
            <a:ext cx="1440645" cy="960087"/>
          </a:xfrm>
          <a:prstGeom prst="rect">
            <a:avLst/>
          </a:prstGeom>
        </p:spPr>
      </p:pic>
      <p:sp>
        <p:nvSpPr>
          <p:cNvPr id="37" name="Text Box 63"/>
          <p:cNvSpPr txBox="1">
            <a:spLocks noChangeArrowheads="1"/>
          </p:cNvSpPr>
          <p:nvPr/>
        </p:nvSpPr>
        <p:spPr bwMode="auto">
          <a:xfrm>
            <a:off x="202753" y="1290321"/>
            <a:ext cx="606278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「シリーズ・アド・ビジョン名古屋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面」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J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AD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ビジョン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Central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名古屋駅地下通路 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秒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枠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お得な料金で放映できるプランです。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Aft>
                <a:spcPts val="600"/>
              </a:spcAft>
              <a:tabLst>
                <a:tab pos="5829300" algn="l"/>
              </a:tabLst>
            </a:pP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入稿素材を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種ご用意いただければ放映できる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プランです。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9489504" y="6597650"/>
            <a:ext cx="416496" cy="2444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AAC7ECF2-3D50-4E6F-9D69-60CB7EB5F8A3}" type="slidenum">
              <a:rPr lang="ja-JP" altLang="en-US" sz="105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pPr algn="r"/>
              <a:t>2</a:t>
            </a:fld>
            <a:endParaRPr lang="ja-JP" altLang="en-US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AutoShape 110"/>
          <p:cNvSpPr>
            <a:spLocks noChangeArrowheads="1"/>
          </p:cNvSpPr>
          <p:nvPr/>
        </p:nvSpPr>
        <p:spPr bwMode="auto">
          <a:xfrm rot="10800000">
            <a:off x="6029590" y="269875"/>
            <a:ext cx="1264047" cy="350838"/>
          </a:xfrm>
          <a:custGeom>
            <a:avLst/>
            <a:gdLst>
              <a:gd name="T0" fmla="*/ 59403044 w 21600"/>
              <a:gd name="T1" fmla="*/ 2849243 h 21600"/>
              <a:gd name="T2" fmla="*/ 31515133 w 21600"/>
              <a:gd name="T3" fmla="*/ 5698486 h 21600"/>
              <a:gd name="T4" fmla="*/ 3627168 w 21600"/>
              <a:gd name="T5" fmla="*/ 2849243 h 21600"/>
              <a:gd name="T6" fmla="*/ 315151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新幹線・在来線</a:t>
            </a:r>
          </a:p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サインボード</a:t>
            </a:r>
          </a:p>
        </p:txBody>
      </p:sp>
      <p:sp>
        <p:nvSpPr>
          <p:cNvPr id="51" name="AutoShape 111"/>
          <p:cNvSpPr>
            <a:spLocks noChangeArrowheads="1"/>
          </p:cNvSpPr>
          <p:nvPr/>
        </p:nvSpPr>
        <p:spPr bwMode="auto">
          <a:xfrm rot="10800000">
            <a:off x="4985677" y="274638"/>
            <a:ext cx="1264046" cy="350837"/>
          </a:xfrm>
          <a:custGeom>
            <a:avLst/>
            <a:gdLst>
              <a:gd name="T0" fmla="*/ 59402939 w 21600"/>
              <a:gd name="T1" fmla="*/ 2849235 h 21600"/>
              <a:gd name="T2" fmla="*/ 31515052 w 21600"/>
              <a:gd name="T3" fmla="*/ 5698454 h 21600"/>
              <a:gd name="T4" fmla="*/ 3627165 w 21600"/>
              <a:gd name="T5" fmla="*/ 2849235 h 21600"/>
              <a:gd name="T6" fmla="*/ 3151505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在来線</a:t>
            </a:r>
          </a:p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駅メディア</a:t>
            </a:r>
          </a:p>
        </p:txBody>
      </p:sp>
      <p:sp>
        <p:nvSpPr>
          <p:cNvPr id="52" name="AutoShape 112"/>
          <p:cNvSpPr>
            <a:spLocks noChangeArrowheads="1"/>
          </p:cNvSpPr>
          <p:nvPr/>
        </p:nvSpPr>
        <p:spPr bwMode="auto">
          <a:xfrm rot="10800000">
            <a:off x="3893609" y="265113"/>
            <a:ext cx="1324240" cy="360362"/>
          </a:xfrm>
          <a:custGeom>
            <a:avLst/>
            <a:gdLst>
              <a:gd name="T0" fmla="*/ 65195144 w 21600"/>
              <a:gd name="T1" fmla="*/ 3006036 h 21600"/>
              <a:gd name="T2" fmla="*/ 34588006 w 21600"/>
              <a:gd name="T3" fmla="*/ 6012073 h 21600"/>
              <a:gd name="T4" fmla="*/ 3980811 w 21600"/>
              <a:gd name="T5" fmla="*/ 3006036 h 21600"/>
              <a:gd name="T6" fmla="*/ 34588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在来線</a:t>
            </a:r>
          </a:p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車内メディア</a:t>
            </a:r>
          </a:p>
        </p:txBody>
      </p:sp>
      <p:sp>
        <p:nvSpPr>
          <p:cNvPr id="53" name="AutoShape 113"/>
          <p:cNvSpPr>
            <a:spLocks noChangeArrowheads="1"/>
          </p:cNvSpPr>
          <p:nvPr/>
        </p:nvSpPr>
        <p:spPr bwMode="auto">
          <a:xfrm rot="10800000">
            <a:off x="2817019" y="265113"/>
            <a:ext cx="1324240" cy="360362"/>
          </a:xfrm>
          <a:custGeom>
            <a:avLst/>
            <a:gdLst>
              <a:gd name="T0" fmla="*/ 65195144 w 21600"/>
              <a:gd name="T1" fmla="*/ 3006036 h 21600"/>
              <a:gd name="T2" fmla="*/ 34588006 w 21600"/>
              <a:gd name="T3" fmla="*/ 6012073 h 21600"/>
              <a:gd name="T4" fmla="*/ 3980811 w 21600"/>
              <a:gd name="T5" fmla="*/ 3006036 h 21600"/>
              <a:gd name="T6" fmla="*/ 34588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</a:t>
            </a:r>
          </a:p>
          <a:p>
            <a:pPr algn="ctr" eaLnBrk="1" hangingPunct="1"/>
            <a:r>
              <a:rPr lang="ja-JP" altLang="en-US" sz="1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駅メディア</a:t>
            </a:r>
          </a:p>
        </p:txBody>
      </p:sp>
      <p:sp>
        <p:nvSpPr>
          <p:cNvPr id="54" name="AutoShape 115"/>
          <p:cNvSpPr>
            <a:spLocks noChangeArrowheads="1"/>
          </p:cNvSpPr>
          <p:nvPr/>
        </p:nvSpPr>
        <p:spPr bwMode="auto">
          <a:xfrm rot="10800000">
            <a:off x="1735271" y="263526"/>
            <a:ext cx="1324240" cy="360363"/>
          </a:xfrm>
          <a:custGeom>
            <a:avLst/>
            <a:gdLst>
              <a:gd name="T0" fmla="*/ 65195144 w 21600"/>
              <a:gd name="T1" fmla="*/ 3006061 h 21600"/>
              <a:gd name="T2" fmla="*/ 34588006 w 21600"/>
              <a:gd name="T3" fmla="*/ 6012106 h 21600"/>
              <a:gd name="T4" fmla="*/ 3980811 w 21600"/>
              <a:gd name="T5" fmla="*/ 3006061 h 21600"/>
              <a:gd name="T6" fmla="*/ 34588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</a:t>
            </a:r>
          </a:p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車内メディア</a:t>
            </a:r>
          </a:p>
        </p:txBody>
      </p:sp>
      <p:sp>
        <p:nvSpPr>
          <p:cNvPr id="55" name="AutoShape 116"/>
          <p:cNvSpPr>
            <a:spLocks noChangeArrowheads="1"/>
          </p:cNvSpPr>
          <p:nvPr/>
        </p:nvSpPr>
        <p:spPr bwMode="auto">
          <a:xfrm rot="10800000">
            <a:off x="-3439" y="115889"/>
            <a:ext cx="1950244" cy="509587"/>
          </a:xfrm>
          <a:custGeom>
            <a:avLst/>
            <a:gdLst>
              <a:gd name="T0" fmla="*/ 141403423 w 21600"/>
              <a:gd name="T1" fmla="*/ 6011098 h 21600"/>
              <a:gd name="T2" fmla="*/ 75018793 w 21600"/>
              <a:gd name="T3" fmla="*/ 12022172 h 21600"/>
              <a:gd name="T4" fmla="*/ 8634079 w 21600"/>
              <a:gd name="T5" fmla="*/ 6011098 h 21600"/>
              <a:gd name="T6" fmla="*/ 7501879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デジタル</a:t>
            </a:r>
          </a:p>
          <a:p>
            <a:pPr algn="ctr" eaLnBrk="1" hangingPunct="1"/>
            <a:r>
              <a:rPr lang="ja-JP" altLang="en-US" sz="1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サイネージ</a:t>
            </a:r>
          </a:p>
        </p:txBody>
      </p:sp>
      <p:sp>
        <p:nvSpPr>
          <p:cNvPr id="56" name="Line 117"/>
          <p:cNvSpPr>
            <a:spLocks noChangeShapeType="1"/>
          </p:cNvSpPr>
          <p:nvPr/>
        </p:nvSpPr>
        <p:spPr bwMode="auto">
          <a:xfrm>
            <a:off x="0" y="635000"/>
            <a:ext cx="9906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28588" y="6299372"/>
            <a:ext cx="47524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本企画の適用は、本企画発表以降にお申し込みいただく広告主様に限ります。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8575085" y="5361844"/>
            <a:ext cx="1478877" cy="990420"/>
            <a:chOff x="8527522" y="4996631"/>
            <a:chExt cx="1478877" cy="990420"/>
          </a:xfrm>
        </p:grpSpPr>
        <p:sp>
          <p:nvSpPr>
            <p:cNvPr id="33" name="正方形/長方形 32"/>
            <p:cNvSpPr/>
            <p:nvPr/>
          </p:nvSpPr>
          <p:spPr>
            <a:xfrm>
              <a:off x="8816004" y="4996631"/>
              <a:ext cx="858757" cy="9904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0720" y="5084196"/>
              <a:ext cx="571411" cy="571180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27522" y="5641430"/>
              <a:ext cx="1478877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kumimoji="1" lang="ja-JP" altLang="en-US" sz="800" dirty="0"/>
                <a:t>名古屋駅</a:t>
              </a:r>
              <a:r>
                <a:rPr kumimoji="1" lang="en-US" altLang="ja-JP" sz="800" dirty="0"/>
                <a:t>Google</a:t>
              </a:r>
              <a:endParaRPr lang="en-US" altLang="ja-JP" sz="800" dirty="0">
                <a:cs typeface="Segoe UI"/>
              </a:endParaRPr>
            </a:p>
            <a:p>
              <a:pPr algn="ctr"/>
              <a:r>
                <a:rPr kumimoji="1" lang="ja-JP" altLang="en-US" sz="800" dirty="0"/>
                <a:t>ストリートビュー</a:t>
              </a:r>
              <a:endParaRPr lang="ja-JP" altLang="en-US" sz="800" dirty="0">
                <a:cs typeface="Segoe UI"/>
              </a:endParaRPr>
            </a:p>
          </p:txBody>
        </p:sp>
      </p:grp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8808477" y="6345538"/>
            <a:ext cx="96893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※2020</a:t>
            </a:r>
            <a:r>
              <a:rPr lang="ja-JP" altLang="en-US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lang="ja-JP" altLang="en-US" sz="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月撮影</a:t>
            </a:r>
            <a:endParaRPr lang="en-US" altLang="ja-JP" sz="7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5" name="Text Box 63"/>
          <p:cNvSpPr txBox="1">
            <a:spLocks noChangeArrowheads="1"/>
          </p:cNvSpPr>
          <p:nvPr/>
        </p:nvSpPr>
        <p:spPr bwMode="auto">
          <a:xfrm>
            <a:off x="6575276" y="4969857"/>
            <a:ext cx="11648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ja-JP" sz="8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anose="020B0604030504040204" pitchFamily="50" charset="-128"/>
              </a:rPr>
              <a:t>イメージです</a:t>
            </a:r>
            <a:endParaRPr lang="en-US" altLang="ja-JP" sz="800" b="1" u="sng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96387" y="824494"/>
            <a:ext cx="64788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シリーズ・アド・ビジョン名古屋　縦型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DS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プラスプラン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ハーフ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)</a:t>
            </a:r>
          </a:p>
        </p:txBody>
      </p:sp>
      <p:sp>
        <p:nvSpPr>
          <p:cNvPr id="36" name="AutoShape 120">
            <a:extLst>
              <a:ext uri="{FF2B5EF4-FFF2-40B4-BE49-F238E27FC236}">
                <a16:creationId xmlns:a16="http://schemas.microsoft.com/office/drawing/2014/main" id="{F9975FEF-FE33-4528-8B2A-1B1DD1A76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217" y="765175"/>
            <a:ext cx="2899198" cy="404163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＜対象＞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月掲出開始分</a:t>
            </a:r>
          </a:p>
        </p:txBody>
      </p:sp>
      <p:graphicFrame>
        <p:nvGraphicFramePr>
          <p:cNvPr id="59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36742"/>
              </p:ext>
            </p:extLst>
          </p:nvPr>
        </p:nvGraphicFramePr>
        <p:xfrm>
          <a:off x="128464" y="3957481"/>
          <a:ext cx="6046293" cy="2236398"/>
        </p:xfrm>
        <a:graphic>
          <a:graphicData uri="http://schemas.openxmlformats.org/drawingml/2006/table">
            <a:tbl>
              <a:tblPr/>
              <a:tblGrid>
                <a:gridCol w="104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202733620"/>
                    </a:ext>
                  </a:extLst>
                </a:gridCol>
                <a:gridCol w="694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85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掲出媒体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サイズ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掲出面数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掲出枠数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露出回数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申込方法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シリーズ・アド・ビジョン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名古屋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（中央コンコース）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インチ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【50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面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秒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×1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枠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※2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分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秒ロール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2,720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週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週間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月～日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随時申込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決定優先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となります。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・システムでお申し込みいただけます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（備考欄へ「企画商品」とご記載ください）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East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面、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West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面いずれも対象となります。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・各媒体の販売状況により、申込を承れない場合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もございます。（販売状況をご確認ください）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・各媒体の概要はメディアガイドやセールスシートを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ご参照ください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552050"/>
                  </a:ext>
                </a:extLst>
              </a:tr>
              <a:tr h="93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J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AD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ビジョン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Central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名古屋駅地下通路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桜通口側　地下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インチ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【14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面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L="91464" marR="91464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秒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×2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枠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※6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分ロール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枠あたり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1,130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週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64" marR="91464" marT="45691" marB="45691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895054"/>
                  </a:ext>
                </a:extLst>
              </a:tr>
            </a:tbl>
          </a:graphicData>
        </a:graphic>
      </p:graphicFrame>
      <p:sp>
        <p:nvSpPr>
          <p:cNvPr id="47" name="正方形/長方形 46"/>
          <p:cNvSpPr/>
          <p:nvPr/>
        </p:nvSpPr>
        <p:spPr>
          <a:xfrm>
            <a:off x="146051" y="3191024"/>
            <a:ext cx="3798838" cy="4665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Text Box 63">
            <a:extLst>
              <a:ext uri="{FF2B5EF4-FFF2-40B4-BE49-F238E27FC236}">
                <a16:creationId xmlns:a16="http://schemas.microsoft.com/office/drawing/2014/main" id="{66DAC1C8-1614-4BE4-A709-AE8B8557E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" y="2708920"/>
            <a:ext cx="60461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対象時期：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 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掲出終了分</a:t>
            </a:r>
            <a:endParaRPr lang="en-US" altLang="ja-JP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ct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ct val="0"/>
              </a:spcBef>
              <a:buNone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広告料金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税別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 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900,000</a:t>
            </a:r>
            <a:r>
              <a:rPr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期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［定価換算：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1,000,000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円］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70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38710C2A1EA7E4DA702A7ECDA1EB0AD" ma:contentTypeVersion="8" ma:contentTypeDescription="新しいドキュメントを作成します。" ma:contentTypeScope="" ma:versionID="d1ffb67bb31fac150dd37e22422a1c63">
  <xsd:schema xmlns:xsd="http://www.w3.org/2001/XMLSchema" xmlns:xs="http://www.w3.org/2001/XMLSchema" xmlns:p="http://schemas.microsoft.com/office/2006/metadata/properties" xmlns:ns2="dd18a93b-af38-46bb-962f-fc25b4c03f14" targetNamespace="http://schemas.microsoft.com/office/2006/metadata/properties" ma:root="true" ma:fieldsID="946222abd2770f62996592f63fb7af0f" ns2:_="">
    <xsd:import namespace="dd18a93b-af38-46bb-962f-fc25b4c03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8a93b-af38-46bb-962f-fc25b4c03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48E6E3-AE6A-420B-9A66-EFEF4CFF09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7BEBCD-8639-441A-AA5A-E4C470693800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dd18a93b-af38-46bb-962f-fc25b4c03f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EE06C3-52C4-4FAD-B041-47136D7CD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18a93b-af38-46bb-962f-fc25b4c03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3724</TotalTime>
  <Words>811</Words>
  <Application>Microsoft Office PowerPoint</Application>
  <PresentationFormat>A4 210 x 297 mm</PresentationFormat>
  <Paragraphs>144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HGSｺﾞｼｯｸM</vt:lpstr>
      <vt:lpstr>HGｺﾞｼｯｸE</vt:lpstr>
      <vt:lpstr>Meiryo UI</vt:lpstr>
      <vt:lpstr>游ゴシック</vt:lpstr>
      <vt:lpstr>Arial</vt:lpstr>
      <vt:lpstr>Segoe UI</vt:lpstr>
      <vt:lpstr>Office ​​テーマ</vt:lpstr>
      <vt:lpstr>PowerPoint プレゼンテーション</vt:lpstr>
      <vt:lpstr>PowerPoint プレゼンテーション</vt:lpstr>
    </vt:vector>
  </TitlesOfParts>
  <Company>株式会社ジェイアール東海エージェンシー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松永泰典</dc:creator>
  <cp:lastModifiedBy>金井 美沙季</cp:lastModifiedBy>
  <cp:revision>505</cp:revision>
  <cp:lastPrinted>2022-06-03T04:04:07Z</cp:lastPrinted>
  <dcterms:created xsi:type="dcterms:W3CDTF">2014-03-20T07:15:05Z</dcterms:created>
  <dcterms:modified xsi:type="dcterms:W3CDTF">2022-06-10T05:25:58Z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0x010100E38710C2A1EA7E4DA702A7ECDA1EB0AD</vt:lpwstr>
  </property>
</Properties>
</file>