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4387" r:id="rId2"/>
    <p:sldMasterId id="2147484795" r:id="rId3"/>
    <p:sldMasterId id="2147484796" r:id="rId4"/>
    <p:sldMasterId id="2147484797" r:id="rId5"/>
    <p:sldMasterId id="2147484798" r:id="rId6"/>
    <p:sldMasterId id="2147484799" r:id="rId7"/>
    <p:sldMasterId id="2147484800" r:id="rId8"/>
    <p:sldMasterId id="2147484801" r:id="rId9"/>
    <p:sldMasterId id="2147484802" r:id="rId10"/>
    <p:sldMasterId id="2147484803" r:id="rId11"/>
    <p:sldMasterId id="2147484804" r:id="rId12"/>
    <p:sldMasterId id="2147484805" r:id="rId13"/>
    <p:sldMasterId id="2147484806" r:id="rId14"/>
    <p:sldMasterId id="2147484807" r:id="rId15"/>
    <p:sldMasterId id="2147484808" r:id="rId16"/>
    <p:sldMasterId id="2147484809" r:id="rId17"/>
    <p:sldMasterId id="2147484810" r:id="rId18"/>
    <p:sldMasterId id="2147484811" r:id="rId19"/>
    <p:sldMasterId id="2147484812" r:id="rId20"/>
    <p:sldMasterId id="2147484813" r:id="rId21"/>
    <p:sldMasterId id="2147484814" r:id="rId22"/>
    <p:sldMasterId id="2147484815" r:id="rId23"/>
    <p:sldMasterId id="2147484816" r:id="rId24"/>
  </p:sldMasterIdLst>
  <p:notesMasterIdLst>
    <p:notesMasterId r:id="rId28"/>
  </p:notesMasterIdLst>
  <p:sldIdLst>
    <p:sldId id="279" r:id="rId25"/>
    <p:sldId id="284" r:id="rId26"/>
    <p:sldId id="285" r:id="rId27"/>
  </p:sldIdLst>
  <p:sldSz cx="9144000" cy="6858000" type="screen4x3"/>
  <p:notesSz cx="6807200" cy="9939338"/>
  <p:custDataLst>
    <p:tags r:id="rId29"/>
  </p:custDataLst>
  <p:defaultTextStyle>
    <a:defPPr>
      <a:defRPr lang="ru-RU"/>
    </a:defPPr>
    <a:lvl1pPr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buSzPct val="100000"/>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76" userDrawn="1">
          <p15:clr>
            <a:srgbClr val="A4A3A4"/>
          </p15:clr>
        </p15:guide>
        <p15:guide id="2" pos="29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114"/>
      </p:cViewPr>
      <p:guideLst>
        <p:guide orient="horz" pos="2160"/>
        <p:guide pos="2880"/>
      </p:guideLst>
    </p:cSldViewPr>
  </p:slideViewPr>
  <p:notesTextViewPr>
    <p:cViewPr>
      <p:scale>
        <a:sx n="100" d="100"/>
        <a:sy n="100" d="100"/>
      </p:scale>
      <p:origin x="0" y="0"/>
    </p:cViewPr>
  </p:notesTextViewPr>
  <p:notesViewPr>
    <p:cSldViewPr showGuides="1">
      <p:cViewPr>
        <p:scale>
          <a:sx n="10" d="100"/>
          <a:sy n="10" d="100"/>
        </p:scale>
        <p:origin x="-102" y="-26"/>
      </p:cViewPr>
      <p:guideLst>
        <p:guide orient="horz" pos="2176"/>
        <p:guide pos="29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2.xml"/><Relationship Id="rId3" Type="http://schemas.openxmlformats.org/officeDocument/2006/relationships/slideMaster" Target="slideMasters/slideMaster3.xml"/><Relationship Id="rId21" Type="http://schemas.openxmlformats.org/officeDocument/2006/relationships/slideMaster" Target="slideMasters/slideMaster2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ヘッダー プレースホルダ 1"/>
          <p:cNvSpPr>
            <a:spLocks noGrp="1" noChangeArrowheads="1"/>
          </p:cNvSpPr>
          <p:nvPr>
            <p:ph type="hdr" sz="quarter"/>
          </p:nvPr>
        </p:nvSpPr>
        <p:spPr bwMode="auto">
          <a:xfrm>
            <a:off x="1" y="1"/>
            <a:ext cx="2950375" cy="497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defRPr kumimoji="1" sz="1200">
                <a:latin typeface="Calibri"/>
              </a:defRPr>
            </a:lvl1pPr>
          </a:lstStyle>
          <a:p>
            <a:pPr>
              <a:defRPr/>
            </a:pPr>
            <a:endParaRPr lang="ja-JP" altLang="en-US"/>
          </a:p>
        </p:txBody>
      </p:sp>
      <p:sp>
        <p:nvSpPr>
          <p:cNvPr id="4099" name="日付プレースホルダ 2"/>
          <p:cNvSpPr>
            <a:spLocks noGrp="1" noChangeArrowheads="1"/>
          </p:cNvSpPr>
          <p:nvPr>
            <p:ph type="dt" idx="1"/>
          </p:nvPr>
        </p:nvSpPr>
        <p:spPr bwMode="auto">
          <a:xfrm>
            <a:off x="3855221" y="1"/>
            <a:ext cx="2950374" cy="4973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r">
              <a:defRPr kumimoji="1" sz="1200">
                <a:latin typeface="Calibri"/>
              </a:defRPr>
            </a:lvl1pPr>
          </a:lstStyle>
          <a:p>
            <a:pPr>
              <a:defRPr/>
            </a:pPr>
            <a:fld id="{7B2F7BEC-CAC4-4840-ACA4-73B058A62BA9}" type="datetime1">
              <a:rPr lang="ja-JP" altLang="en-US"/>
              <a:pPr>
                <a:defRPr/>
              </a:pPr>
              <a:t>2021/8/27</a:t>
            </a:fld>
            <a:endParaRPr lang="ja-JP" altLang="en-US"/>
          </a:p>
        </p:txBody>
      </p:sp>
      <p:sp>
        <p:nvSpPr>
          <p:cNvPr id="30724" name="スライド イメージ プレースホルダ 3"/>
          <p:cNvSpPr>
            <a:spLocks noGrp="1" noRot="1" noChangeAspect="1" noChangeArrowheads="1"/>
          </p:cNvSpPr>
          <p:nvPr>
            <p:ph type="sldImg" idx="2"/>
          </p:nvPr>
        </p:nvSpPr>
        <p:spPr bwMode="auto">
          <a:xfrm>
            <a:off x="917575" y="744538"/>
            <a:ext cx="4972050" cy="372903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4101" name="ノート プレースホルダ 4"/>
          <p:cNvSpPr>
            <a:spLocks noGrp="1" noChangeArrowheads="1"/>
          </p:cNvSpPr>
          <p:nvPr>
            <p:ph type="body" sz="quarter" idx="3"/>
          </p:nvPr>
        </p:nvSpPr>
        <p:spPr bwMode="auto">
          <a:xfrm>
            <a:off x="680239" y="4720985"/>
            <a:ext cx="5446723" cy="44731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p>
            <a:pPr lvl="0"/>
            <a:r>
              <a:rPr lang="ja-JP" altLang="ru-RU" noProof="0"/>
              <a:t>マスタ テキストの書式設定</a:t>
            </a:r>
          </a:p>
          <a:p>
            <a:pPr lvl="1"/>
            <a:r>
              <a:rPr lang="ja-JP" altLang="ru-RU" noProof="0"/>
              <a:t>第 </a:t>
            </a:r>
            <a:r>
              <a:rPr lang="ru-RU" altLang="ja-JP" noProof="0"/>
              <a:t>2 </a:t>
            </a:r>
            <a:r>
              <a:rPr lang="ja-JP" altLang="ru-RU" noProof="0"/>
              <a:t>レベル</a:t>
            </a:r>
          </a:p>
          <a:p>
            <a:pPr lvl="2"/>
            <a:r>
              <a:rPr lang="ja-JP" altLang="ru-RU" noProof="0"/>
              <a:t>第 </a:t>
            </a:r>
            <a:r>
              <a:rPr lang="ru-RU" altLang="ja-JP" noProof="0"/>
              <a:t>3 </a:t>
            </a:r>
            <a:r>
              <a:rPr lang="ja-JP" altLang="ru-RU" noProof="0"/>
              <a:t>レベル</a:t>
            </a:r>
          </a:p>
          <a:p>
            <a:pPr lvl="3"/>
            <a:r>
              <a:rPr lang="ja-JP" altLang="ru-RU" noProof="0"/>
              <a:t>第 </a:t>
            </a:r>
            <a:r>
              <a:rPr lang="ru-RU" altLang="ja-JP" noProof="0"/>
              <a:t>4 </a:t>
            </a:r>
            <a:r>
              <a:rPr lang="ja-JP" altLang="ru-RU" noProof="0"/>
              <a:t>レベル</a:t>
            </a:r>
          </a:p>
          <a:p>
            <a:pPr lvl="4"/>
            <a:r>
              <a:rPr lang="ja-JP" altLang="ru-RU" noProof="0"/>
              <a:t>第 </a:t>
            </a:r>
            <a:r>
              <a:rPr lang="ru-RU" altLang="ja-JP" noProof="0"/>
              <a:t>5 </a:t>
            </a:r>
            <a:r>
              <a:rPr lang="ja-JP" altLang="ru-RU" noProof="0"/>
              <a:t>レベル</a:t>
            </a:r>
          </a:p>
        </p:txBody>
      </p:sp>
      <p:sp>
        <p:nvSpPr>
          <p:cNvPr id="4102" name="フッター プレースホルダ 5"/>
          <p:cNvSpPr>
            <a:spLocks noGrp="1" noChangeArrowheads="1"/>
          </p:cNvSpPr>
          <p:nvPr>
            <p:ph type="ftr" sz="quarter" idx="4"/>
          </p:nvPr>
        </p:nvSpPr>
        <p:spPr bwMode="auto">
          <a:xfrm>
            <a:off x="1" y="9440372"/>
            <a:ext cx="2950375" cy="497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defRPr kumimoji="1" sz="1200">
                <a:latin typeface="Calibri"/>
              </a:defRPr>
            </a:lvl1pPr>
          </a:lstStyle>
          <a:p>
            <a:pPr>
              <a:defRPr/>
            </a:pPr>
            <a:endParaRPr lang="ja-JP" altLang="en-US"/>
          </a:p>
        </p:txBody>
      </p:sp>
      <p:sp>
        <p:nvSpPr>
          <p:cNvPr id="4103" name="スライド番号プレースホルダ 6"/>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r">
              <a:defRPr kumimoji="1" sz="1200">
                <a:latin typeface="Calibri" panose="020F0502020204030204" pitchFamily="34" charset="0"/>
              </a:defRPr>
            </a:lvl1pPr>
          </a:lstStyle>
          <a:p>
            <a:fld id="{534AB86C-68C6-4FF8-9E5B-85FDFCBC37E8}"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ＭＳ Ｐゴシック" pitchFamily="50" charset="-128"/>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ＭＳ Ｐゴシック" pitchFamily="50" charset="-128"/>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ＭＳ Ｐゴシック" pitchFamily="50" charset="-128"/>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ＭＳ Ｐゴシック" pitchFamily="50" charset="-128"/>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B9C34C4D-033A-41BD-9E8A-CFA7428981B7}"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D685ED29-C5FD-4D75-A2E0-9B6706AA68C2}" type="slidenum">
              <a:rPr lang="ja-JP" altLang="en-US"/>
              <a:pPr/>
              <a:t>‹#›</a:t>
            </a:fld>
            <a:endParaRPr lang="ja-JP" altLang="en-US"/>
          </a:p>
        </p:txBody>
      </p:sp>
    </p:spTree>
    <p:extLst>
      <p:ext uri="{BB962C8B-B14F-4D97-AF65-F5344CB8AC3E}">
        <p14:creationId xmlns:p14="http://schemas.microsoft.com/office/powerpoint/2010/main" val="1517847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3D250581-E056-40DE-9177-98FAEE067677}"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528602B8-E492-4516-B7EF-761E0DCABF85}" type="slidenum">
              <a:rPr lang="ja-JP" altLang="en-US"/>
              <a:pPr/>
              <a:t>‹#›</a:t>
            </a:fld>
            <a:endParaRPr lang="ja-JP" altLang="en-US"/>
          </a:p>
        </p:txBody>
      </p:sp>
    </p:spTree>
    <p:extLst>
      <p:ext uri="{BB962C8B-B14F-4D97-AF65-F5344CB8AC3E}">
        <p14:creationId xmlns:p14="http://schemas.microsoft.com/office/powerpoint/2010/main" val="9941473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03CEF826-B517-481A-9572-A5F74C6D8C4C}"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D2213DF4-BFDD-495B-97BD-A0516A0D229D}" type="slidenum">
              <a:rPr lang="ja-JP" altLang="en-US"/>
              <a:pPr/>
              <a:t>‹#›</a:t>
            </a:fld>
            <a:endParaRPr lang="ja-JP" altLang="en-US"/>
          </a:p>
        </p:txBody>
      </p:sp>
    </p:spTree>
    <p:extLst>
      <p:ext uri="{BB962C8B-B14F-4D97-AF65-F5344CB8AC3E}">
        <p14:creationId xmlns:p14="http://schemas.microsoft.com/office/powerpoint/2010/main" val="146134315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B18DDC10-717B-4C75-A0C4-E4E87E3790AE}"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B378BC16-2309-494A-878D-0C37973D45F2}" type="slidenum">
              <a:rPr lang="ja-JP" altLang="en-US"/>
              <a:pPr/>
              <a:t>‹#›</a:t>
            </a:fld>
            <a:endParaRPr lang="ja-JP" altLang="en-US"/>
          </a:p>
        </p:txBody>
      </p:sp>
    </p:spTree>
    <p:extLst>
      <p:ext uri="{BB962C8B-B14F-4D97-AF65-F5344CB8AC3E}">
        <p14:creationId xmlns:p14="http://schemas.microsoft.com/office/powerpoint/2010/main" val="8850379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76374C40-9805-4F88-AD71-2B2A043B2E14}"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A8558823-3FF1-4A27-948C-61BDE686D5B3}" type="slidenum">
              <a:rPr lang="ja-JP" altLang="en-US"/>
              <a:pPr/>
              <a:t>‹#›</a:t>
            </a:fld>
            <a:endParaRPr lang="ja-JP" altLang="en-US"/>
          </a:p>
        </p:txBody>
      </p:sp>
    </p:spTree>
    <p:extLst>
      <p:ext uri="{BB962C8B-B14F-4D97-AF65-F5344CB8AC3E}">
        <p14:creationId xmlns:p14="http://schemas.microsoft.com/office/powerpoint/2010/main" val="85117300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92C71E92-55DE-4706-AD41-8012ACBFA518}"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FBDD6767-E0EF-46EE-B54A-CC8AE1622978}" type="slidenum">
              <a:rPr lang="ja-JP" altLang="en-US"/>
              <a:pPr/>
              <a:t>‹#›</a:t>
            </a:fld>
            <a:endParaRPr lang="ja-JP" altLang="en-US"/>
          </a:p>
        </p:txBody>
      </p:sp>
    </p:spTree>
    <p:extLst>
      <p:ext uri="{BB962C8B-B14F-4D97-AF65-F5344CB8AC3E}">
        <p14:creationId xmlns:p14="http://schemas.microsoft.com/office/powerpoint/2010/main" val="364567754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DBF0EFDC-BB80-4BEE-B94E-D071F35C58BD}"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E9DADDC1-7FED-474B-8ABF-9363F6171A57}" type="slidenum">
              <a:rPr lang="ja-JP" altLang="en-US"/>
              <a:pPr/>
              <a:t>‹#›</a:t>
            </a:fld>
            <a:endParaRPr lang="ja-JP" altLang="en-US"/>
          </a:p>
        </p:txBody>
      </p:sp>
    </p:spTree>
    <p:extLst>
      <p:ext uri="{BB962C8B-B14F-4D97-AF65-F5344CB8AC3E}">
        <p14:creationId xmlns:p14="http://schemas.microsoft.com/office/powerpoint/2010/main" val="27942088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5268B03D-F952-4353-85C9-D68CC3858FFC}"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FAC5A97B-B15D-4C09-8204-A6D831EDDF63}" type="slidenum">
              <a:rPr lang="ja-JP" altLang="en-US"/>
              <a:pPr/>
              <a:t>‹#›</a:t>
            </a:fld>
            <a:endParaRPr lang="ja-JP" altLang="en-US"/>
          </a:p>
        </p:txBody>
      </p:sp>
    </p:spTree>
    <p:extLst>
      <p:ext uri="{BB962C8B-B14F-4D97-AF65-F5344CB8AC3E}">
        <p14:creationId xmlns:p14="http://schemas.microsoft.com/office/powerpoint/2010/main" val="361989419"/>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C52E647A-2BD6-444F-91F5-AF26007D8592}"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867A8D52-11DB-46F0-851C-88E0CF081603}" type="slidenum">
              <a:rPr lang="ja-JP" altLang="en-US"/>
              <a:pPr/>
              <a:t>‹#›</a:t>
            </a:fld>
            <a:endParaRPr lang="ja-JP" altLang="en-US"/>
          </a:p>
        </p:txBody>
      </p:sp>
    </p:spTree>
    <p:extLst>
      <p:ext uri="{BB962C8B-B14F-4D97-AF65-F5344CB8AC3E}">
        <p14:creationId xmlns:p14="http://schemas.microsoft.com/office/powerpoint/2010/main" val="274096820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B4B93067-AFC2-4841-96E3-33092111F9A0}"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557E5813-2920-46DE-AC15-134EF4D57E38}" type="slidenum">
              <a:rPr lang="ja-JP" altLang="en-US"/>
              <a:pPr/>
              <a:t>‹#›</a:t>
            </a:fld>
            <a:endParaRPr lang="ja-JP" altLang="en-US"/>
          </a:p>
        </p:txBody>
      </p:sp>
    </p:spTree>
    <p:extLst>
      <p:ext uri="{BB962C8B-B14F-4D97-AF65-F5344CB8AC3E}">
        <p14:creationId xmlns:p14="http://schemas.microsoft.com/office/powerpoint/2010/main" val="32798788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B77A4D93-00EF-4D99-A549-6D7C9F52A7B0}"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AE7E30EE-A16B-4EF8-A18A-80732D22F852}" type="slidenum">
              <a:rPr lang="ja-JP" altLang="en-US"/>
              <a:pPr/>
              <a:t>‹#›</a:t>
            </a:fld>
            <a:endParaRPr lang="ja-JP" altLang="en-US"/>
          </a:p>
        </p:txBody>
      </p:sp>
    </p:spTree>
    <p:extLst>
      <p:ext uri="{BB962C8B-B14F-4D97-AF65-F5344CB8AC3E}">
        <p14:creationId xmlns:p14="http://schemas.microsoft.com/office/powerpoint/2010/main" val="92115316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7EF59B74-7753-4EDE-876D-3FB8DB7381C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C9878484-1D05-4E8F-BD2E-90552AB97D79}" type="slidenum">
              <a:rPr lang="ja-JP" altLang="en-US"/>
              <a:pPr/>
              <a:t>‹#›</a:t>
            </a:fld>
            <a:endParaRPr lang="ja-JP" altLang="en-US"/>
          </a:p>
        </p:txBody>
      </p:sp>
    </p:spTree>
    <p:extLst>
      <p:ext uri="{BB962C8B-B14F-4D97-AF65-F5344CB8AC3E}">
        <p14:creationId xmlns:p14="http://schemas.microsoft.com/office/powerpoint/2010/main" val="242157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72B56380-137E-4FC4-ADB0-1612B2D8952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AECDF9DD-4045-461A-8E3C-5AA24EE6085B}" type="slidenum">
              <a:rPr lang="ja-JP" altLang="en-US"/>
              <a:pPr/>
              <a:t>‹#›</a:t>
            </a:fld>
            <a:endParaRPr lang="ja-JP" altLang="en-US"/>
          </a:p>
        </p:txBody>
      </p:sp>
    </p:spTree>
    <p:extLst>
      <p:ext uri="{BB962C8B-B14F-4D97-AF65-F5344CB8AC3E}">
        <p14:creationId xmlns:p14="http://schemas.microsoft.com/office/powerpoint/2010/main" val="128349491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5EE925AF-5D8C-44A1-84C0-E2DBC60CAFD9}"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DB818250-3B78-45E9-90E5-CBE7D683430E}" type="slidenum">
              <a:rPr lang="ja-JP" altLang="en-US"/>
              <a:pPr/>
              <a:t>‹#›</a:t>
            </a:fld>
            <a:endParaRPr lang="ja-JP" altLang="en-US"/>
          </a:p>
        </p:txBody>
      </p:sp>
    </p:spTree>
    <p:extLst>
      <p:ext uri="{BB962C8B-B14F-4D97-AF65-F5344CB8AC3E}">
        <p14:creationId xmlns:p14="http://schemas.microsoft.com/office/powerpoint/2010/main" val="1354912547"/>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3F27AEBA-B8C5-4B6D-9213-9BCAC35CD01C}"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41A480D5-DA63-49B1-A57B-C5DFA6A64762}" type="slidenum">
              <a:rPr lang="ja-JP" altLang="en-US"/>
              <a:pPr/>
              <a:t>‹#›</a:t>
            </a:fld>
            <a:endParaRPr lang="ja-JP" altLang="en-US"/>
          </a:p>
        </p:txBody>
      </p:sp>
    </p:spTree>
    <p:extLst>
      <p:ext uri="{BB962C8B-B14F-4D97-AF65-F5344CB8AC3E}">
        <p14:creationId xmlns:p14="http://schemas.microsoft.com/office/powerpoint/2010/main" val="125813522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05535A8F-9EDB-45BE-9705-C79BEFFACD8B}"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2481A749-7ACA-4B92-8BFD-266B937414E1}" type="slidenum">
              <a:rPr lang="ja-JP" altLang="en-US"/>
              <a:pPr/>
              <a:t>‹#›</a:t>
            </a:fld>
            <a:endParaRPr lang="ja-JP" altLang="en-US"/>
          </a:p>
        </p:txBody>
      </p:sp>
    </p:spTree>
    <p:extLst>
      <p:ext uri="{BB962C8B-B14F-4D97-AF65-F5344CB8AC3E}">
        <p14:creationId xmlns:p14="http://schemas.microsoft.com/office/powerpoint/2010/main" val="388090359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885EC3AD-19AF-4FA7-AD26-96881684E9D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1ACB4230-9857-4C2C-8218-28174CD6D13B}" type="slidenum">
              <a:rPr lang="ja-JP" altLang="en-US"/>
              <a:pPr/>
              <a:t>‹#›</a:t>
            </a:fld>
            <a:endParaRPr lang="ja-JP" altLang="en-US"/>
          </a:p>
        </p:txBody>
      </p:sp>
    </p:spTree>
    <p:extLst>
      <p:ext uri="{BB962C8B-B14F-4D97-AF65-F5344CB8AC3E}">
        <p14:creationId xmlns:p14="http://schemas.microsoft.com/office/powerpoint/2010/main" val="69177108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91C5F7EE-EC0A-4E58-8318-8AD12124F38B}"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BD3AF754-90DE-4155-959C-B7304BFD401A}" type="slidenum">
              <a:rPr lang="ja-JP" altLang="en-US"/>
              <a:pPr/>
              <a:t>‹#›</a:t>
            </a:fld>
            <a:endParaRPr lang="ja-JP" altLang="en-US"/>
          </a:p>
        </p:txBody>
      </p:sp>
    </p:spTree>
    <p:extLst>
      <p:ext uri="{BB962C8B-B14F-4D97-AF65-F5344CB8AC3E}">
        <p14:creationId xmlns:p14="http://schemas.microsoft.com/office/powerpoint/2010/main" val="242733474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F863F8C9-9EB8-4DC0-9890-2BE3F2F469D7}"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5012E54D-99F5-4421-AC2E-6B76DFBF6680}" type="slidenum">
              <a:rPr lang="ja-JP" altLang="en-US"/>
              <a:pPr/>
              <a:t>‹#›</a:t>
            </a:fld>
            <a:endParaRPr lang="ja-JP" altLang="en-US"/>
          </a:p>
        </p:txBody>
      </p:sp>
    </p:spTree>
    <p:extLst>
      <p:ext uri="{BB962C8B-B14F-4D97-AF65-F5344CB8AC3E}">
        <p14:creationId xmlns:p14="http://schemas.microsoft.com/office/powerpoint/2010/main" val="29656032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399AA6F8-5E5E-430A-9DBF-4C372069754E}"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BFA182BA-36BE-4797-8978-C6FEB3C59374}" type="slidenum">
              <a:rPr lang="ja-JP" altLang="en-US"/>
              <a:pPr/>
              <a:t>‹#›</a:t>
            </a:fld>
            <a:endParaRPr lang="ja-JP" altLang="en-US"/>
          </a:p>
        </p:txBody>
      </p:sp>
    </p:spTree>
    <p:extLst>
      <p:ext uri="{BB962C8B-B14F-4D97-AF65-F5344CB8AC3E}">
        <p14:creationId xmlns:p14="http://schemas.microsoft.com/office/powerpoint/2010/main" val="17842230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C077063E-F725-43B0-9784-7152EAE73A03}"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55328B77-F22A-4D9F-966A-A61C7C852AE1}" type="slidenum">
              <a:rPr lang="ja-JP" altLang="en-US"/>
              <a:pPr/>
              <a:t>‹#›</a:t>
            </a:fld>
            <a:endParaRPr lang="ja-JP" altLang="en-US"/>
          </a:p>
        </p:txBody>
      </p:sp>
    </p:spTree>
    <p:extLst>
      <p:ext uri="{BB962C8B-B14F-4D97-AF65-F5344CB8AC3E}">
        <p14:creationId xmlns:p14="http://schemas.microsoft.com/office/powerpoint/2010/main" val="424749031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2D3DED9F-2119-4BDB-9414-304AAFDB30E0}"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09BF611F-FB71-4DB9-A217-7744F9E08607}" type="slidenum">
              <a:rPr lang="ja-JP" altLang="en-US"/>
              <a:pPr/>
              <a:t>‹#›</a:t>
            </a:fld>
            <a:endParaRPr lang="ja-JP" altLang="en-US"/>
          </a:p>
        </p:txBody>
      </p:sp>
    </p:spTree>
    <p:extLst>
      <p:ext uri="{BB962C8B-B14F-4D97-AF65-F5344CB8AC3E}">
        <p14:creationId xmlns:p14="http://schemas.microsoft.com/office/powerpoint/2010/main" val="217887860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3378B3BC-2377-4EC4-9371-268EA8DA755C}"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96E3D7F9-8FB4-41E6-B33C-9B09655AABEF}" type="slidenum">
              <a:rPr lang="ja-JP" altLang="en-US"/>
              <a:pPr/>
              <a:t>‹#›</a:t>
            </a:fld>
            <a:endParaRPr lang="ja-JP" altLang="en-US"/>
          </a:p>
        </p:txBody>
      </p:sp>
    </p:spTree>
    <p:extLst>
      <p:ext uri="{BB962C8B-B14F-4D97-AF65-F5344CB8AC3E}">
        <p14:creationId xmlns:p14="http://schemas.microsoft.com/office/powerpoint/2010/main" val="278997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F6CECC56-805B-4569-BDF9-B71C9983FB84}"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66C531C1-77E3-4880-B2F7-DED5F95C5E0B}" type="slidenum">
              <a:rPr lang="ja-JP" altLang="en-US"/>
              <a:pPr/>
              <a:t>‹#›</a:t>
            </a:fld>
            <a:endParaRPr lang="ja-JP" altLang="en-US"/>
          </a:p>
        </p:txBody>
      </p:sp>
    </p:spTree>
    <p:extLst>
      <p:ext uri="{BB962C8B-B14F-4D97-AF65-F5344CB8AC3E}">
        <p14:creationId xmlns:p14="http://schemas.microsoft.com/office/powerpoint/2010/main" val="84833771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97C6A088-859A-4AFD-9120-47CF3080FB69}"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BC5A1205-B49E-4AE7-83C4-308E5BED09BE}" type="slidenum">
              <a:rPr lang="ja-JP" altLang="en-US"/>
              <a:pPr/>
              <a:t>‹#›</a:t>
            </a:fld>
            <a:endParaRPr lang="ja-JP" altLang="en-US"/>
          </a:p>
        </p:txBody>
      </p:sp>
    </p:spTree>
    <p:extLst>
      <p:ext uri="{BB962C8B-B14F-4D97-AF65-F5344CB8AC3E}">
        <p14:creationId xmlns:p14="http://schemas.microsoft.com/office/powerpoint/2010/main" val="222589427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FC2936E7-F832-41EB-9291-99DB4BBE1B9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66CDE2D6-6C82-425C-88A9-5BE040F0524D}" type="slidenum">
              <a:rPr lang="ja-JP" altLang="en-US"/>
              <a:pPr/>
              <a:t>‹#›</a:t>
            </a:fld>
            <a:endParaRPr lang="ja-JP" altLang="en-US"/>
          </a:p>
        </p:txBody>
      </p:sp>
    </p:spTree>
    <p:extLst>
      <p:ext uri="{BB962C8B-B14F-4D97-AF65-F5344CB8AC3E}">
        <p14:creationId xmlns:p14="http://schemas.microsoft.com/office/powerpoint/2010/main" val="125903477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1E300C1-C57C-47DC-84AF-F9C512A1BAB7}"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B4A8361F-1B52-4FD9-BDB5-1E22EAB60938}" type="slidenum">
              <a:rPr lang="ja-JP" altLang="en-US"/>
              <a:pPr/>
              <a:t>‹#›</a:t>
            </a:fld>
            <a:endParaRPr lang="ja-JP" altLang="en-US"/>
          </a:p>
        </p:txBody>
      </p:sp>
    </p:spTree>
    <p:extLst>
      <p:ext uri="{BB962C8B-B14F-4D97-AF65-F5344CB8AC3E}">
        <p14:creationId xmlns:p14="http://schemas.microsoft.com/office/powerpoint/2010/main" val="72420328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4458A9C7-F523-445B-A23A-E1F1EA5710B6}"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A91792CF-9EEC-431D-9933-A37E0497282B}" type="slidenum">
              <a:rPr lang="ja-JP" altLang="en-US"/>
              <a:pPr/>
              <a:t>‹#›</a:t>
            </a:fld>
            <a:endParaRPr lang="ja-JP" altLang="en-US"/>
          </a:p>
        </p:txBody>
      </p:sp>
    </p:spTree>
    <p:extLst>
      <p:ext uri="{BB962C8B-B14F-4D97-AF65-F5344CB8AC3E}">
        <p14:creationId xmlns:p14="http://schemas.microsoft.com/office/powerpoint/2010/main" val="379716829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1E8C6479-0F06-4521-A960-F80358969E27}"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5D124434-9FFE-4B02-9F33-1AEBDDDDCC74}" type="slidenum">
              <a:rPr lang="ja-JP" altLang="en-US"/>
              <a:pPr/>
              <a:t>‹#›</a:t>
            </a:fld>
            <a:endParaRPr lang="ja-JP" altLang="en-US"/>
          </a:p>
        </p:txBody>
      </p:sp>
    </p:spTree>
    <p:extLst>
      <p:ext uri="{BB962C8B-B14F-4D97-AF65-F5344CB8AC3E}">
        <p14:creationId xmlns:p14="http://schemas.microsoft.com/office/powerpoint/2010/main" val="369368606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5AD4C64A-EDF4-4491-8276-1D1172B15642}"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D86430D5-C5B4-470D-81FB-5F779D472F44}" type="slidenum">
              <a:rPr lang="ja-JP" altLang="en-US"/>
              <a:pPr/>
              <a:t>‹#›</a:t>
            </a:fld>
            <a:endParaRPr lang="ja-JP" altLang="en-US"/>
          </a:p>
        </p:txBody>
      </p:sp>
    </p:spTree>
    <p:extLst>
      <p:ext uri="{BB962C8B-B14F-4D97-AF65-F5344CB8AC3E}">
        <p14:creationId xmlns:p14="http://schemas.microsoft.com/office/powerpoint/2010/main" val="2545804612"/>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2FE1E58D-E78F-45A9-9AD3-2A1774F3B20E}"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00779C52-0E28-4E24-AA8F-5D1DF7A225CB}" type="slidenum">
              <a:rPr lang="ja-JP" altLang="en-US"/>
              <a:pPr/>
              <a:t>‹#›</a:t>
            </a:fld>
            <a:endParaRPr lang="ja-JP" altLang="en-US"/>
          </a:p>
        </p:txBody>
      </p:sp>
    </p:spTree>
    <p:extLst>
      <p:ext uri="{BB962C8B-B14F-4D97-AF65-F5344CB8AC3E}">
        <p14:creationId xmlns:p14="http://schemas.microsoft.com/office/powerpoint/2010/main" val="72248437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40DF2B3F-BA03-4721-97DF-3F6306899FC3}"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78A40467-5820-4368-A0A5-42F853BB0E68}" type="slidenum">
              <a:rPr lang="ja-JP" altLang="en-US"/>
              <a:pPr/>
              <a:t>‹#›</a:t>
            </a:fld>
            <a:endParaRPr lang="ja-JP" altLang="en-US"/>
          </a:p>
        </p:txBody>
      </p:sp>
    </p:spTree>
    <p:extLst>
      <p:ext uri="{BB962C8B-B14F-4D97-AF65-F5344CB8AC3E}">
        <p14:creationId xmlns:p14="http://schemas.microsoft.com/office/powerpoint/2010/main" val="333014851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AD426F98-8964-4794-A4FF-BE5677378E76}"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5B9AE593-DD11-46C2-823A-F46436A00B9E}" type="slidenum">
              <a:rPr lang="ja-JP" altLang="en-US"/>
              <a:pPr/>
              <a:t>‹#›</a:t>
            </a:fld>
            <a:endParaRPr lang="ja-JP" altLang="en-US"/>
          </a:p>
        </p:txBody>
      </p:sp>
    </p:spTree>
    <p:extLst>
      <p:ext uri="{BB962C8B-B14F-4D97-AF65-F5344CB8AC3E}">
        <p14:creationId xmlns:p14="http://schemas.microsoft.com/office/powerpoint/2010/main" val="275289899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88D035F9-BBFA-4144-B530-9E847A2638B5}"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6B9596EF-005A-4D2C-83B2-8885E6F29723}" type="slidenum">
              <a:rPr lang="ja-JP" altLang="en-US"/>
              <a:pPr/>
              <a:t>‹#›</a:t>
            </a:fld>
            <a:endParaRPr lang="ja-JP" altLang="en-US"/>
          </a:p>
        </p:txBody>
      </p:sp>
    </p:spTree>
    <p:extLst>
      <p:ext uri="{BB962C8B-B14F-4D97-AF65-F5344CB8AC3E}">
        <p14:creationId xmlns:p14="http://schemas.microsoft.com/office/powerpoint/2010/main" val="117692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E0CE40B5-AC2E-4B3E-8AD7-1E1695163545}"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1F387F20-41BE-4F73-8DD6-2EBD4492F459}" type="slidenum">
              <a:rPr lang="ja-JP" altLang="en-US"/>
              <a:pPr/>
              <a:t>‹#›</a:t>
            </a:fld>
            <a:endParaRPr lang="ja-JP" altLang="en-US"/>
          </a:p>
        </p:txBody>
      </p:sp>
    </p:spTree>
    <p:extLst>
      <p:ext uri="{BB962C8B-B14F-4D97-AF65-F5344CB8AC3E}">
        <p14:creationId xmlns:p14="http://schemas.microsoft.com/office/powerpoint/2010/main" val="180469758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EA5EA085-3265-402C-A193-0F1CB8A19FDB}"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EA730488-0233-4787-BA1E-923E1B3D3F8B}" type="slidenum">
              <a:rPr lang="ja-JP" altLang="en-US"/>
              <a:pPr/>
              <a:t>‹#›</a:t>
            </a:fld>
            <a:endParaRPr lang="ja-JP" altLang="en-US"/>
          </a:p>
        </p:txBody>
      </p:sp>
    </p:spTree>
    <p:extLst>
      <p:ext uri="{BB962C8B-B14F-4D97-AF65-F5344CB8AC3E}">
        <p14:creationId xmlns:p14="http://schemas.microsoft.com/office/powerpoint/2010/main" val="423038968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17ABF40-8FD3-416F-83A3-F046CE4169C8}"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40097A7A-331E-4FC6-808A-0A1AA9E45BC6}" type="slidenum">
              <a:rPr lang="ja-JP" altLang="en-US"/>
              <a:pPr/>
              <a:t>‹#›</a:t>
            </a:fld>
            <a:endParaRPr lang="ja-JP" altLang="en-US"/>
          </a:p>
        </p:txBody>
      </p:sp>
    </p:spTree>
    <p:extLst>
      <p:ext uri="{BB962C8B-B14F-4D97-AF65-F5344CB8AC3E}">
        <p14:creationId xmlns:p14="http://schemas.microsoft.com/office/powerpoint/2010/main" val="121647436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23072A29-3619-41FB-B61C-B946401E611F}"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60223203-A368-42DE-89C1-6E3CBF28A9F6}" type="slidenum">
              <a:rPr lang="ja-JP" altLang="en-US"/>
              <a:pPr/>
              <a:t>‹#›</a:t>
            </a:fld>
            <a:endParaRPr lang="ja-JP" altLang="en-US"/>
          </a:p>
        </p:txBody>
      </p:sp>
    </p:spTree>
    <p:extLst>
      <p:ext uri="{BB962C8B-B14F-4D97-AF65-F5344CB8AC3E}">
        <p14:creationId xmlns:p14="http://schemas.microsoft.com/office/powerpoint/2010/main" val="1279175288"/>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87A78EE-C1C1-454B-BA50-85BA3A6B216A}"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EDF64C8D-A079-4081-A4BA-668E6D0037D9}" type="slidenum">
              <a:rPr lang="ja-JP" altLang="en-US"/>
              <a:pPr/>
              <a:t>‹#›</a:t>
            </a:fld>
            <a:endParaRPr lang="ja-JP" altLang="en-US"/>
          </a:p>
        </p:txBody>
      </p:sp>
    </p:spTree>
    <p:extLst>
      <p:ext uri="{BB962C8B-B14F-4D97-AF65-F5344CB8AC3E}">
        <p14:creationId xmlns:p14="http://schemas.microsoft.com/office/powerpoint/2010/main" val="14800857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C02B4CF-0FB9-4A87-879C-385D9767A02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B887EEB-F065-4507-BAD1-9B82FD5D2B67}" type="slidenum">
              <a:rPr lang="ja-JP" altLang="en-US"/>
              <a:pPr/>
              <a:t>‹#›</a:t>
            </a:fld>
            <a:endParaRPr lang="ja-JP" altLang="en-US"/>
          </a:p>
        </p:txBody>
      </p:sp>
    </p:spTree>
    <p:extLst>
      <p:ext uri="{BB962C8B-B14F-4D97-AF65-F5344CB8AC3E}">
        <p14:creationId xmlns:p14="http://schemas.microsoft.com/office/powerpoint/2010/main" val="11261597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8673115B-770C-4290-805B-D637CC9F8458}"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BBBD9150-6E99-4036-BE1F-C7856E579F94}" type="slidenum">
              <a:rPr lang="ja-JP" altLang="en-US"/>
              <a:pPr/>
              <a:t>‹#›</a:t>
            </a:fld>
            <a:endParaRPr lang="ja-JP" altLang="en-US"/>
          </a:p>
        </p:txBody>
      </p:sp>
    </p:spTree>
    <p:extLst>
      <p:ext uri="{BB962C8B-B14F-4D97-AF65-F5344CB8AC3E}">
        <p14:creationId xmlns:p14="http://schemas.microsoft.com/office/powerpoint/2010/main" val="303238568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56B38184-4080-4855-B076-7AD412B3B8B2}"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39B198EA-8701-4201-971A-32D7B54F1D6D}" type="slidenum">
              <a:rPr lang="ja-JP" altLang="en-US"/>
              <a:pPr/>
              <a:t>‹#›</a:t>
            </a:fld>
            <a:endParaRPr lang="ja-JP" altLang="en-US"/>
          </a:p>
        </p:txBody>
      </p:sp>
    </p:spTree>
    <p:extLst>
      <p:ext uri="{BB962C8B-B14F-4D97-AF65-F5344CB8AC3E}">
        <p14:creationId xmlns:p14="http://schemas.microsoft.com/office/powerpoint/2010/main" val="361911966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2EFAE1E9-8332-4845-A735-224177879E9C}"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CE59FA09-2811-4798-A0D9-7BA450636C58}" type="slidenum">
              <a:rPr lang="ja-JP" altLang="en-US"/>
              <a:pPr/>
              <a:t>‹#›</a:t>
            </a:fld>
            <a:endParaRPr lang="ja-JP" altLang="en-US"/>
          </a:p>
        </p:txBody>
      </p:sp>
    </p:spTree>
    <p:extLst>
      <p:ext uri="{BB962C8B-B14F-4D97-AF65-F5344CB8AC3E}">
        <p14:creationId xmlns:p14="http://schemas.microsoft.com/office/powerpoint/2010/main" val="3018618408"/>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80AC1A15-2671-41E4-BAAB-A386F80D130D}"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E0C19081-ED8F-4195-B380-EE8FA8AC571C}" type="slidenum">
              <a:rPr lang="ja-JP" altLang="en-US"/>
              <a:pPr/>
              <a:t>‹#›</a:t>
            </a:fld>
            <a:endParaRPr lang="ja-JP" altLang="en-US"/>
          </a:p>
        </p:txBody>
      </p:sp>
    </p:spTree>
    <p:extLst>
      <p:ext uri="{BB962C8B-B14F-4D97-AF65-F5344CB8AC3E}">
        <p14:creationId xmlns:p14="http://schemas.microsoft.com/office/powerpoint/2010/main" val="356754499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34056609-2F33-4018-B809-CF24BEEF29B9}"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CB8F9A3B-7820-401E-97EE-270E928332B8}" type="slidenum">
              <a:rPr lang="ja-JP" altLang="en-US"/>
              <a:pPr/>
              <a:t>‹#›</a:t>
            </a:fld>
            <a:endParaRPr lang="ja-JP" altLang="en-US"/>
          </a:p>
        </p:txBody>
      </p:sp>
    </p:spTree>
    <p:extLst>
      <p:ext uri="{BB962C8B-B14F-4D97-AF65-F5344CB8AC3E}">
        <p14:creationId xmlns:p14="http://schemas.microsoft.com/office/powerpoint/2010/main" val="1158075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5D3083E5-D78C-41D8-B083-BDCC7DEFDB4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E5C6AD66-F57F-4C97-942C-015D230599EF}" type="slidenum">
              <a:rPr lang="ja-JP" altLang="en-US"/>
              <a:pPr/>
              <a:t>‹#›</a:t>
            </a:fld>
            <a:endParaRPr lang="ja-JP" altLang="en-US"/>
          </a:p>
        </p:txBody>
      </p:sp>
    </p:spTree>
    <p:extLst>
      <p:ext uri="{BB962C8B-B14F-4D97-AF65-F5344CB8AC3E}">
        <p14:creationId xmlns:p14="http://schemas.microsoft.com/office/powerpoint/2010/main" val="24809132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7F2E626F-0683-44D7-8463-FCF8C34DF7F4}"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B1E85BD9-B182-4569-8B93-B97AB46AB2FA}" type="slidenum">
              <a:rPr lang="ja-JP" altLang="en-US"/>
              <a:pPr/>
              <a:t>‹#›</a:t>
            </a:fld>
            <a:endParaRPr lang="ja-JP" altLang="en-US"/>
          </a:p>
        </p:txBody>
      </p:sp>
    </p:spTree>
    <p:extLst>
      <p:ext uri="{BB962C8B-B14F-4D97-AF65-F5344CB8AC3E}">
        <p14:creationId xmlns:p14="http://schemas.microsoft.com/office/powerpoint/2010/main" val="11545913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3EEB8CBF-1D4F-4FD6-B0DC-1E3C6492E8E2}"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1AAE5BEE-1C97-49FB-AC8E-143C14BBC823}" type="slidenum">
              <a:rPr lang="ja-JP" altLang="en-US"/>
              <a:pPr/>
              <a:t>‹#›</a:t>
            </a:fld>
            <a:endParaRPr lang="ja-JP" altLang="en-US"/>
          </a:p>
        </p:txBody>
      </p:sp>
    </p:spTree>
    <p:extLst>
      <p:ext uri="{BB962C8B-B14F-4D97-AF65-F5344CB8AC3E}">
        <p14:creationId xmlns:p14="http://schemas.microsoft.com/office/powerpoint/2010/main" val="1193028376"/>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423EFA8-98E9-4689-A0E5-F7C8960BC7B4}"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5D0FBC66-DF4A-4F72-81D3-526D5A8E0617}" type="slidenum">
              <a:rPr lang="ja-JP" altLang="en-US"/>
              <a:pPr/>
              <a:t>‹#›</a:t>
            </a:fld>
            <a:endParaRPr lang="ja-JP" altLang="en-US"/>
          </a:p>
        </p:txBody>
      </p:sp>
    </p:spTree>
    <p:extLst>
      <p:ext uri="{BB962C8B-B14F-4D97-AF65-F5344CB8AC3E}">
        <p14:creationId xmlns:p14="http://schemas.microsoft.com/office/powerpoint/2010/main" val="63644411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A6952D9-E0C3-40ED-B8F3-8757B0F2A429}"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8188BECB-13A3-4C2D-A910-17D2C18A4FC9}" type="slidenum">
              <a:rPr lang="ja-JP" altLang="en-US"/>
              <a:pPr/>
              <a:t>‹#›</a:t>
            </a:fld>
            <a:endParaRPr lang="ja-JP" altLang="en-US"/>
          </a:p>
        </p:txBody>
      </p:sp>
    </p:spTree>
    <p:extLst>
      <p:ext uri="{BB962C8B-B14F-4D97-AF65-F5344CB8AC3E}">
        <p14:creationId xmlns:p14="http://schemas.microsoft.com/office/powerpoint/2010/main" val="199443279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054" name="タイトル 1"/>
          <p:cNvSpPr>
            <a:spLocks noGrp="1" noChangeArrowheads="1"/>
          </p:cNvSpPr>
          <p:nvPr>
            <p:ph type="ctrTitle"/>
          </p:nvPr>
        </p:nvSpPr>
        <p:spPr>
          <a:xfrm>
            <a:off x="685800" y="2130425"/>
            <a:ext cx="7772400" cy="1470025"/>
          </a:xfrm>
        </p:spPr>
        <p:txBody>
          <a:bodyPr anchor="t"/>
          <a:lstStyle>
            <a:lvl1pPr>
              <a:defRPr>
                <a:ea typeface="ＭＳ Ｐゴシック" pitchFamily="50" charset="-128"/>
              </a:defRPr>
            </a:lvl1pPr>
          </a:lstStyle>
          <a:p>
            <a:pPr lvl="0"/>
            <a:r>
              <a:rPr lang="ja-JP" altLang="ru-RU" noProof="0"/>
              <a:t>マスタ タイトルの書式設定</a:t>
            </a:r>
          </a:p>
        </p:txBody>
      </p:sp>
      <p:sp>
        <p:nvSpPr>
          <p:cNvPr id="2055" name="サブタイトル 2"/>
          <p:cNvSpPr>
            <a:spLocks noGrp="1" noChangeArrowheads="1"/>
          </p:cNvSpPr>
          <p:nvPr>
            <p:ph type="subTitle" idx="1"/>
          </p:nvPr>
        </p:nvSpPr>
        <p:spPr>
          <a:xfrm>
            <a:off x="1371600" y="3886200"/>
            <a:ext cx="6400800" cy="1752600"/>
          </a:xfrm>
        </p:spPr>
        <p:txBody>
          <a:bodyPr/>
          <a:lstStyle>
            <a:lvl1pPr marL="0" indent="0" algn="ctr">
              <a:buFont typeface="Arial" charset="0"/>
              <a:buNone/>
              <a:defRPr>
                <a:ea typeface="ＭＳ Ｐゴシック" pitchFamily="50" charset="-128"/>
              </a:defRPr>
            </a:lvl1pPr>
          </a:lstStyle>
          <a:p>
            <a:pPr lvl="0"/>
            <a:r>
              <a:rPr lang="ja-JP" altLang="ru-RU" noProof="0"/>
              <a:t>マスタ サブタイトルの書式設定</a:t>
            </a:r>
          </a:p>
        </p:txBody>
      </p:sp>
    </p:spTree>
    <p:extLst>
      <p:ext uri="{BB962C8B-B14F-4D97-AF65-F5344CB8AC3E}">
        <p14:creationId xmlns:p14="http://schemas.microsoft.com/office/powerpoint/2010/main" val="130766199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A85B7DF4-664B-43B0-8CFF-2082E852DB83}"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847FF4F-09FD-43FD-87FB-3AF9FD5B5699}" type="slidenum">
              <a:rPr lang="ja-JP" altLang="en-US"/>
              <a:pPr/>
              <a:t>‹#›</a:t>
            </a:fld>
            <a:endParaRPr lang="ja-JP" altLang="en-US"/>
          </a:p>
        </p:txBody>
      </p:sp>
    </p:spTree>
    <p:extLst>
      <p:ext uri="{BB962C8B-B14F-4D97-AF65-F5344CB8AC3E}">
        <p14:creationId xmlns:p14="http://schemas.microsoft.com/office/powerpoint/2010/main" val="187088682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C9751137-8A31-4AA2-B7FD-84523444E549}"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74271AC6-49F9-437F-8271-246CDCC9BEBA}" type="slidenum">
              <a:rPr lang="ja-JP" altLang="en-US"/>
              <a:pPr/>
              <a:t>‹#›</a:t>
            </a:fld>
            <a:endParaRPr lang="ja-JP" altLang="en-US"/>
          </a:p>
        </p:txBody>
      </p:sp>
    </p:spTree>
    <p:extLst>
      <p:ext uri="{BB962C8B-B14F-4D97-AF65-F5344CB8AC3E}">
        <p14:creationId xmlns:p14="http://schemas.microsoft.com/office/powerpoint/2010/main" val="28444074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B1A21244-79F6-4D71-AA20-B163E57F1449}"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5AF48926-AFF8-4516-B4CE-A3702CA3BC72}" type="slidenum">
              <a:rPr lang="ja-JP" altLang="en-US"/>
              <a:pPr/>
              <a:t>‹#›</a:t>
            </a:fld>
            <a:endParaRPr lang="ja-JP" altLang="en-US"/>
          </a:p>
        </p:txBody>
      </p:sp>
    </p:spTree>
    <p:extLst>
      <p:ext uri="{BB962C8B-B14F-4D97-AF65-F5344CB8AC3E}">
        <p14:creationId xmlns:p14="http://schemas.microsoft.com/office/powerpoint/2010/main" val="110385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47558016-8278-4490-84D3-FF7400AF206F}"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EF6A81CA-E8FA-41F8-A368-04F026EA58E0}" type="slidenum">
              <a:rPr lang="ja-JP" altLang="en-US"/>
              <a:pPr/>
              <a:t>‹#›</a:t>
            </a:fld>
            <a:endParaRPr lang="ja-JP" altLang="en-US"/>
          </a:p>
        </p:txBody>
      </p:sp>
    </p:spTree>
    <p:extLst>
      <p:ext uri="{BB962C8B-B14F-4D97-AF65-F5344CB8AC3E}">
        <p14:creationId xmlns:p14="http://schemas.microsoft.com/office/powerpoint/2010/main" val="278821236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DD30865F-8DFD-4669-B92D-F5BE139785B1}"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354DA6DD-BF45-4196-B210-8AB04424A1FC}" type="slidenum">
              <a:rPr lang="ja-JP" altLang="en-US"/>
              <a:pPr/>
              <a:t>‹#›</a:t>
            </a:fld>
            <a:endParaRPr lang="ja-JP" altLang="en-US"/>
          </a:p>
        </p:txBody>
      </p:sp>
    </p:spTree>
    <p:extLst>
      <p:ext uri="{BB962C8B-B14F-4D97-AF65-F5344CB8AC3E}">
        <p14:creationId xmlns:p14="http://schemas.microsoft.com/office/powerpoint/2010/main" val="315402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B6F8E1D0-7052-45FD-B24D-E66ECA4448A8}"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936F66AD-BC41-4DB1-8C33-919B7BF2F234}" type="slidenum">
              <a:rPr lang="ja-JP" altLang="en-US"/>
              <a:pPr/>
              <a:t>‹#›</a:t>
            </a:fld>
            <a:endParaRPr lang="ja-JP" altLang="en-US"/>
          </a:p>
        </p:txBody>
      </p:sp>
    </p:spTree>
    <p:extLst>
      <p:ext uri="{BB962C8B-B14F-4D97-AF65-F5344CB8AC3E}">
        <p14:creationId xmlns:p14="http://schemas.microsoft.com/office/powerpoint/2010/main" val="153546696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C270EE93-FB96-4CCC-9C27-DB03F3D7A565}"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AA1AD84E-EB63-4EDC-AFF1-2089E1083551}" type="slidenum">
              <a:rPr lang="ja-JP" altLang="en-US"/>
              <a:pPr/>
              <a:t>‹#›</a:t>
            </a:fld>
            <a:endParaRPr lang="ja-JP" altLang="en-US"/>
          </a:p>
        </p:txBody>
      </p:sp>
    </p:spTree>
    <p:extLst>
      <p:ext uri="{BB962C8B-B14F-4D97-AF65-F5344CB8AC3E}">
        <p14:creationId xmlns:p14="http://schemas.microsoft.com/office/powerpoint/2010/main" val="126212338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6DEF1ECA-9F83-4A3B-A7A8-A6CBCA98169D}"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7B5C75F5-BD67-4595-840C-3B2CE61009A8}" type="slidenum">
              <a:rPr lang="ja-JP" altLang="en-US"/>
              <a:pPr/>
              <a:t>‹#›</a:t>
            </a:fld>
            <a:endParaRPr lang="ja-JP" altLang="en-US"/>
          </a:p>
        </p:txBody>
      </p:sp>
    </p:spTree>
    <p:extLst>
      <p:ext uri="{BB962C8B-B14F-4D97-AF65-F5344CB8AC3E}">
        <p14:creationId xmlns:p14="http://schemas.microsoft.com/office/powerpoint/2010/main" val="354224736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26A4CEF8-1A6B-44F0-BF1B-8FD37D35CE54}"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4456697B-4CAC-44F1-B64B-67B31A794E7C}" type="slidenum">
              <a:rPr lang="ja-JP" altLang="en-US"/>
              <a:pPr/>
              <a:t>‹#›</a:t>
            </a:fld>
            <a:endParaRPr lang="ja-JP" altLang="en-US"/>
          </a:p>
        </p:txBody>
      </p:sp>
    </p:spTree>
    <p:extLst>
      <p:ext uri="{BB962C8B-B14F-4D97-AF65-F5344CB8AC3E}">
        <p14:creationId xmlns:p14="http://schemas.microsoft.com/office/powerpoint/2010/main" val="2816521"/>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CB30743-8B57-4533-A6DB-0F14EB6FEEA9}"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CFA89D51-0BE2-4EC8-B20C-D03683D28FEA}" type="slidenum">
              <a:rPr lang="ja-JP" altLang="en-US"/>
              <a:pPr/>
              <a:t>‹#›</a:t>
            </a:fld>
            <a:endParaRPr lang="ja-JP" altLang="en-US"/>
          </a:p>
        </p:txBody>
      </p:sp>
    </p:spTree>
    <p:extLst>
      <p:ext uri="{BB962C8B-B14F-4D97-AF65-F5344CB8AC3E}">
        <p14:creationId xmlns:p14="http://schemas.microsoft.com/office/powerpoint/2010/main" val="84555832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6077F3E4-CFA9-4C9D-9F36-80D046051378}"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CBB13224-E639-44D1-BED6-26A1BD5939B7}" type="slidenum">
              <a:rPr lang="ja-JP" altLang="en-US"/>
              <a:pPr/>
              <a:t>‹#›</a:t>
            </a:fld>
            <a:endParaRPr lang="ja-JP" altLang="en-US"/>
          </a:p>
        </p:txBody>
      </p:sp>
    </p:spTree>
    <p:extLst>
      <p:ext uri="{BB962C8B-B14F-4D97-AF65-F5344CB8AC3E}">
        <p14:creationId xmlns:p14="http://schemas.microsoft.com/office/powerpoint/2010/main" val="672486468"/>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963F7EA-11CB-45E6-A988-0117AC6BFDC5}"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DE56AB38-8CD6-4D58-98D1-33C73BD513C4}" type="slidenum">
              <a:rPr lang="ja-JP" altLang="en-US"/>
              <a:pPr/>
              <a:t>‹#›</a:t>
            </a:fld>
            <a:endParaRPr lang="ja-JP" altLang="en-US"/>
          </a:p>
        </p:txBody>
      </p:sp>
    </p:spTree>
    <p:extLst>
      <p:ext uri="{BB962C8B-B14F-4D97-AF65-F5344CB8AC3E}">
        <p14:creationId xmlns:p14="http://schemas.microsoft.com/office/powerpoint/2010/main" val="85350133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567120FC-3CAE-45ED-ABAC-2A49E760530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7DE265D8-4047-4164-85CE-08862A4A16E5}" type="slidenum">
              <a:rPr lang="ja-JP" altLang="en-US"/>
              <a:pPr/>
              <a:t>‹#›</a:t>
            </a:fld>
            <a:endParaRPr lang="ja-JP" altLang="en-US"/>
          </a:p>
        </p:txBody>
      </p:sp>
    </p:spTree>
    <p:extLst>
      <p:ext uri="{BB962C8B-B14F-4D97-AF65-F5344CB8AC3E}">
        <p14:creationId xmlns:p14="http://schemas.microsoft.com/office/powerpoint/2010/main" val="326974801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C27B5505-E8F8-4089-98E5-FCF44948B38F}"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920D386-0BC4-4E14-B16C-26FEA839B71C}" type="slidenum">
              <a:rPr lang="ja-JP" altLang="en-US"/>
              <a:pPr/>
              <a:t>‹#›</a:t>
            </a:fld>
            <a:endParaRPr lang="ja-JP" altLang="en-US"/>
          </a:p>
        </p:txBody>
      </p:sp>
    </p:spTree>
    <p:extLst>
      <p:ext uri="{BB962C8B-B14F-4D97-AF65-F5344CB8AC3E}">
        <p14:creationId xmlns:p14="http://schemas.microsoft.com/office/powerpoint/2010/main" val="91819605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7D695369-054D-4A45-9B28-8409D9000689}"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F47853C7-7701-4F16-BC9A-A866374BCA03}" type="slidenum">
              <a:rPr lang="ja-JP" altLang="en-US"/>
              <a:pPr/>
              <a:t>‹#›</a:t>
            </a:fld>
            <a:endParaRPr lang="ja-JP" altLang="en-US"/>
          </a:p>
        </p:txBody>
      </p:sp>
    </p:spTree>
    <p:extLst>
      <p:ext uri="{BB962C8B-B14F-4D97-AF65-F5344CB8AC3E}">
        <p14:creationId xmlns:p14="http://schemas.microsoft.com/office/powerpoint/2010/main" val="339098085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9ED370C0-842E-4BDD-A454-5D9B139F4436}"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FD0DC507-83BD-4175-A4C2-316B48F190CE}" type="slidenum">
              <a:rPr lang="ja-JP" altLang="en-US"/>
              <a:pPr/>
              <a:t>‹#›</a:t>
            </a:fld>
            <a:endParaRPr lang="ja-JP" altLang="en-US"/>
          </a:p>
        </p:txBody>
      </p:sp>
    </p:spTree>
    <p:extLst>
      <p:ext uri="{BB962C8B-B14F-4D97-AF65-F5344CB8AC3E}">
        <p14:creationId xmlns:p14="http://schemas.microsoft.com/office/powerpoint/2010/main" val="555809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302FDF58-18B4-430A-8A63-EBB455E536FE}"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0BB119DE-70CF-4954-BED1-4DDF0BB42191}" type="slidenum">
              <a:rPr lang="ja-JP" altLang="en-US"/>
              <a:pPr/>
              <a:t>‹#›</a:t>
            </a:fld>
            <a:endParaRPr lang="ja-JP" altLang="en-US"/>
          </a:p>
        </p:txBody>
      </p:sp>
    </p:spTree>
    <p:extLst>
      <p:ext uri="{BB962C8B-B14F-4D97-AF65-F5344CB8AC3E}">
        <p14:creationId xmlns:p14="http://schemas.microsoft.com/office/powerpoint/2010/main" val="232047228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97EBCCDD-B0E5-4BAC-8ABC-2C9C9F28E3EA}"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28825CE9-F6FD-48BF-B1C4-2D3C1E089F62}" type="slidenum">
              <a:rPr lang="ja-JP" altLang="en-US"/>
              <a:pPr/>
              <a:t>‹#›</a:t>
            </a:fld>
            <a:endParaRPr lang="ja-JP" altLang="en-US"/>
          </a:p>
        </p:txBody>
      </p:sp>
    </p:spTree>
    <p:extLst>
      <p:ext uri="{BB962C8B-B14F-4D97-AF65-F5344CB8AC3E}">
        <p14:creationId xmlns:p14="http://schemas.microsoft.com/office/powerpoint/2010/main" val="350127263"/>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9CCD77D6-4853-4929-A521-E1740986B7D3}"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154D3A2A-8D75-4542-8EE8-9032418F4081}" type="slidenum">
              <a:rPr lang="ja-JP" altLang="en-US"/>
              <a:pPr/>
              <a:t>‹#›</a:t>
            </a:fld>
            <a:endParaRPr lang="ja-JP" altLang="en-US"/>
          </a:p>
        </p:txBody>
      </p:sp>
    </p:spTree>
    <p:extLst>
      <p:ext uri="{BB962C8B-B14F-4D97-AF65-F5344CB8AC3E}">
        <p14:creationId xmlns:p14="http://schemas.microsoft.com/office/powerpoint/2010/main" val="261116719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46332563-7139-4F2C-8AFE-67590BB18E21}"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0693A825-FDAC-481A-BCE0-E58A125F520A}" type="slidenum">
              <a:rPr lang="ja-JP" altLang="en-US"/>
              <a:pPr/>
              <a:t>‹#›</a:t>
            </a:fld>
            <a:endParaRPr lang="ja-JP" altLang="en-US"/>
          </a:p>
        </p:txBody>
      </p:sp>
    </p:spTree>
    <p:extLst>
      <p:ext uri="{BB962C8B-B14F-4D97-AF65-F5344CB8AC3E}">
        <p14:creationId xmlns:p14="http://schemas.microsoft.com/office/powerpoint/2010/main" val="106030659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A6A493B4-6D85-4646-BE39-D90B7AEACD0C}"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DE63E6AC-237D-44C0-8B0E-B46F7F9977B0}" type="slidenum">
              <a:rPr lang="ja-JP" altLang="en-US"/>
              <a:pPr/>
              <a:t>‹#›</a:t>
            </a:fld>
            <a:endParaRPr lang="ja-JP" altLang="en-US"/>
          </a:p>
        </p:txBody>
      </p:sp>
    </p:spTree>
    <p:extLst>
      <p:ext uri="{BB962C8B-B14F-4D97-AF65-F5344CB8AC3E}">
        <p14:creationId xmlns:p14="http://schemas.microsoft.com/office/powerpoint/2010/main" val="300970980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A173D0AA-4B71-4798-924E-4889A351453E}"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E675B07D-1CA5-484B-977F-77918A334591}" type="slidenum">
              <a:rPr lang="ja-JP" altLang="en-US"/>
              <a:pPr/>
              <a:t>‹#›</a:t>
            </a:fld>
            <a:endParaRPr lang="ja-JP" altLang="en-US"/>
          </a:p>
        </p:txBody>
      </p:sp>
    </p:spTree>
    <p:extLst>
      <p:ext uri="{BB962C8B-B14F-4D97-AF65-F5344CB8AC3E}">
        <p14:creationId xmlns:p14="http://schemas.microsoft.com/office/powerpoint/2010/main" val="2129693201"/>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3F126496-1CE6-4CD9-9714-7B7D44E2FFE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4A54D04A-28D8-45A6-A0ED-AB2F198930E0}" type="slidenum">
              <a:rPr lang="ja-JP" altLang="en-US"/>
              <a:pPr/>
              <a:t>‹#›</a:t>
            </a:fld>
            <a:endParaRPr lang="ja-JP" altLang="en-US"/>
          </a:p>
        </p:txBody>
      </p:sp>
    </p:spTree>
    <p:extLst>
      <p:ext uri="{BB962C8B-B14F-4D97-AF65-F5344CB8AC3E}">
        <p14:creationId xmlns:p14="http://schemas.microsoft.com/office/powerpoint/2010/main" val="222374610"/>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88982D37-749A-4450-9DBC-5EE702E182E3}"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BC6431F2-578B-4D6D-8C1F-D0D743BC72DE}" type="slidenum">
              <a:rPr lang="ja-JP" altLang="en-US"/>
              <a:pPr/>
              <a:t>‹#›</a:t>
            </a:fld>
            <a:endParaRPr lang="ja-JP" altLang="en-US"/>
          </a:p>
        </p:txBody>
      </p:sp>
    </p:spTree>
    <p:extLst>
      <p:ext uri="{BB962C8B-B14F-4D97-AF65-F5344CB8AC3E}">
        <p14:creationId xmlns:p14="http://schemas.microsoft.com/office/powerpoint/2010/main" val="54115569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28A88E77-A4E3-4303-A462-87E26FC7A27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10F640B7-0DBF-4301-801E-538A3A59ED17}" type="slidenum">
              <a:rPr lang="ja-JP" altLang="en-US"/>
              <a:pPr/>
              <a:t>‹#›</a:t>
            </a:fld>
            <a:endParaRPr lang="ja-JP" altLang="en-US"/>
          </a:p>
        </p:txBody>
      </p:sp>
    </p:spTree>
    <p:extLst>
      <p:ext uri="{BB962C8B-B14F-4D97-AF65-F5344CB8AC3E}">
        <p14:creationId xmlns:p14="http://schemas.microsoft.com/office/powerpoint/2010/main" val="4022022154"/>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795B8719-5B53-4398-8C87-A7C1907AD586}"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FB27CCBD-A696-4A50-8696-8116FC60600C}" type="slidenum">
              <a:rPr lang="ja-JP" altLang="en-US"/>
              <a:pPr/>
              <a:t>‹#›</a:t>
            </a:fld>
            <a:endParaRPr lang="ja-JP" altLang="en-US"/>
          </a:p>
        </p:txBody>
      </p:sp>
    </p:spTree>
    <p:extLst>
      <p:ext uri="{BB962C8B-B14F-4D97-AF65-F5344CB8AC3E}">
        <p14:creationId xmlns:p14="http://schemas.microsoft.com/office/powerpoint/2010/main" val="4016099093"/>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76FD0C33-A173-454C-A108-34C21D60B922}"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085813FC-8C46-4AAA-BBB5-A568033F9EA2}" type="slidenum">
              <a:rPr lang="ja-JP" altLang="en-US"/>
              <a:pPr/>
              <a:t>‹#›</a:t>
            </a:fld>
            <a:endParaRPr lang="ja-JP" altLang="en-US"/>
          </a:p>
        </p:txBody>
      </p:sp>
    </p:spTree>
    <p:extLst>
      <p:ext uri="{BB962C8B-B14F-4D97-AF65-F5344CB8AC3E}">
        <p14:creationId xmlns:p14="http://schemas.microsoft.com/office/powerpoint/2010/main" val="1889251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DF04CAF7-A46C-4756-A79C-B6B79CA8F05A}"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7F7ADC18-D54B-4AE8-920B-4FC036E2FC47}" type="slidenum">
              <a:rPr lang="ja-JP" altLang="en-US"/>
              <a:pPr/>
              <a:t>‹#›</a:t>
            </a:fld>
            <a:endParaRPr lang="ja-JP" altLang="en-US"/>
          </a:p>
        </p:txBody>
      </p:sp>
    </p:spTree>
    <p:extLst>
      <p:ext uri="{BB962C8B-B14F-4D97-AF65-F5344CB8AC3E}">
        <p14:creationId xmlns:p14="http://schemas.microsoft.com/office/powerpoint/2010/main" val="92765084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14EE4990-8193-4F3F-88A7-59F1A193BFE8}"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3C75DF41-B89E-40AA-A127-B03AA4354420}" type="slidenum">
              <a:rPr lang="ja-JP" altLang="en-US"/>
              <a:pPr/>
              <a:t>‹#›</a:t>
            </a:fld>
            <a:endParaRPr lang="ja-JP" altLang="en-US"/>
          </a:p>
        </p:txBody>
      </p:sp>
    </p:spTree>
    <p:extLst>
      <p:ext uri="{BB962C8B-B14F-4D97-AF65-F5344CB8AC3E}">
        <p14:creationId xmlns:p14="http://schemas.microsoft.com/office/powerpoint/2010/main" val="2286126316"/>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6477F842-EB0E-4728-B9A7-07BFC2BB7FDD}"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5E199676-9739-4711-8A6F-E6100D1202E4}" type="slidenum">
              <a:rPr lang="ja-JP" altLang="en-US"/>
              <a:pPr/>
              <a:t>‹#›</a:t>
            </a:fld>
            <a:endParaRPr lang="ja-JP" altLang="en-US"/>
          </a:p>
        </p:txBody>
      </p:sp>
    </p:spTree>
    <p:extLst>
      <p:ext uri="{BB962C8B-B14F-4D97-AF65-F5344CB8AC3E}">
        <p14:creationId xmlns:p14="http://schemas.microsoft.com/office/powerpoint/2010/main" val="3422782965"/>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2E1AA329-B05D-4369-B89E-422702668A90}"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C4FF092C-0E43-4BBF-97B8-E973FA165534}" type="slidenum">
              <a:rPr lang="ja-JP" altLang="en-US"/>
              <a:pPr/>
              <a:t>‹#›</a:t>
            </a:fld>
            <a:endParaRPr lang="ja-JP" altLang="en-US"/>
          </a:p>
        </p:txBody>
      </p:sp>
    </p:spTree>
    <p:extLst>
      <p:ext uri="{BB962C8B-B14F-4D97-AF65-F5344CB8AC3E}">
        <p14:creationId xmlns:p14="http://schemas.microsoft.com/office/powerpoint/2010/main" val="2014662889"/>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6FE0B128-54EE-4820-B864-D201FE726E59}"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3266861F-B7A9-4118-AA0A-D8D43984641A}" type="slidenum">
              <a:rPr lang="ja-JP" altLang="en-US"/>
              <a:pPr/>
              <a:t>‹#›</a:t>
            </a:fld>
            <a:endParaRPr lang="ja-JP" altLang="en-US"/>
          </a:p>
        </p:txBody>
      </p:sp>
    </p:spTree>
    <p:extLst>
      <p:ext uri="{BB962C8B-B14F-4D97-AF65-F5344CB8AC3E}">
        <p14:creationId xmlns:p14="http://schemas.microsoft.com/office/powerpoint/2010/main" val="1717507818"/>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B852F454-4071-4A89-BE60-1A71466557FF}"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0AC7E021-23E9-42C0-BA1D-842F2DE7EA65}" type="slidenum">
              <a:rPr lang="ja-JP" altLang="en-US"/>
              <a:pPr/>
              <a:t>‹#›</a:t>
            </a:fld>
            <a:endParaRPr lang="ja-JP" altLang="en-US"/>
          </a:p>
        </p:txBody>
      </p:sp>
    </p:spTree>
    <p:extLst>
      <p:ext uri="{BB962C8B-B14F-4D97-AF65-F5344CB8AC3E}">
        <p14:creationId xmlns:p14="http://schemas.microsoft.com/office/powerpoint/2010/main" val="4073714006"/>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AEE9BEEB-9DE3-4D58-BDD8-0E86667AD5A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AFB76F9-C72B-42D6-BEE0-5BB2001558FB}" type="slidenum">
              <a:rPr lang="ja-JP" altLang="en-US"/>
              <a:pPr/>
              <a:t>‹#›</a:t>
            </a:fld>
            <a:endParaRPr lang="ja-JP" altLang="en-US"/>
          </a:p>
        </p:txBody>
      </p:sp>
    </p:spTree>
    <p:extLst>
      <p:ext uri="{BB962C8B-B14F-4D97-AF65-F5344CB8AC3E}">
        <p14:creationId xmlns:p14="http://schemas.microsoft.com/office/powerpoint/2010/main" val="144592491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2C02841B-6B94-44B8-B537-B22B1E5CC87F}"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56261F01-9057-40F4-9E51-BE09F728A7FF}" type="slidenum">
              <a:rPr lang="ja-JP" altLang="en-US"/>
              <a:pPr/>
              <a:t>‹#›</a:t>
            </a:fld>
            <a:endParaRPr lang="ja-JP" altLang="en-US"/>
          </a:p>
        </p:txBody>
      </p:sp>
    </p:spTree>
    <p:extLst>
      <p:ext uri="{BB962C8B-B14F-4D97-AF65-F5344CB8AC3E}">
        <p14:creationId xmlns:p14="http://schemas.microsoft.com/office/powerpoint/2010/main" val="4210822490"/>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23F502F4-8273-4E12-BF1C-78A7896EEB9C}"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CFE40C68-FA16-4BBB-AC7B-8C261B1287E3}" type="slidenum">
              <a:rPr lang="ja-JP" altLang="en-US"/>
              <a:pPr/>
              <a:t>‹#›</a:t>
            </a:fld>
            <a:endParaRPr lang="ja-JP" altLang="en-US"/>
          </a:p>
        </p:txBody>
      </p:sp>
    </p:spTree>
    <p:extLst>
      <p:ext uri="{BB962C8B-B14F-4D97-AF65-F5344CB8AC3E}">
        <p14:creationId xmlns:p14="http://schemas.microsoft.com/office/powerpoint/2010/main" val="3433157303"/>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FCEDD50D-8B40-487E-B9DC-E57401A658C7}"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0C89CE7D-3C88-4387-B7A5-4D6DE0C8F34C}" type="slidenum">
              <a:rPr lang="ja-JP" altLang="en-US"/>
              <a:pPr/>
              <a:t>‹#›</a:t>
            </a:fld>
            <a:endParaRPr lang="ja-JP" altLang="en-US"/>
          </a:p>
        </p:txBody>
      </p:sp>
    </p:spTree>
    <p:extLst>
      <p:ext uri="{BB962C8B-B14F-4D97-AF65-F5344CB8AC3E}">
        <p14:creationId xmlns:p14="http://schemas.microsoft.com/office/powerpoint/2010/main" val="1461131251"/>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DCC09613-7E06-4547-ABB9-8EAC4D630201}"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AB85DD59-4F01-46C4-943A-9D7C765200B4}" type="slidenum">
              <a:rPr lang="ja-JP" altLang="en-US"/>
              <a:pPr/>
              <a:t>‹#›</a:t>
            </a:fld>
            <a:endParaRPr lang="ja-JP" altLang="en-US"/>
          </a:p>
        </p:txBody>
      </p:sp>
    </p:spTree>
    <p:extLst>
      <p:ext uri="{BB962C8B-B14F-4D97-AF65-F5344CB8AC3E}">
        <p14:creationId xmlns:p14="http://schemas.microsoft.com/office/powerpoint/2010/main" val="1044240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E98894A9-7499-4EA2-8C45-49003A51F0EC}"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6FEFF2D1-08D6-416A-B06C-1AA49C9328C7}" type="slidenum">
              <a:rPr lang="ja-JP" altLang="en-US"/>
              <a:pPr/>
              <a:t>‹#›</a:t>
            </a:fld>
            <a:endParaRPr lang="ja-JP" altLang="en-US"/>
          </a:p>
        </p:txBody>
      </p:sp>
    </p:spTree>
    <p:extLst>
      <p:ext uri="{BB962C8B-B14F-4D97-AF65-F5344CB8AC3E}">
        <p14:creationId xmlns:p14="http://schemas.microsoft.com/office/powerpoint/2010/main" val="1257411376"/>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363F6139-79DB-4419-8774-9F2AC9A5D51E}"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C956538A-6CF5-4682-B4E7-91845AC9A42A}" type="slidenum">
              <a:rPr lang="ja-JP" altLang="en-US"/>
              <a:pPr/>
              <a:t>‹#›</a:t>
            </a:fld>
            <a:endParaRPr lang="ja-JP" altLang="en-US"/>
          </a:p>
        </p:txBody>
      </p:sp>
    </p:spTree>
    <p:extLst>
      <p:ext uri="{BB962C8B-B14F-4D97-AF65-F5344CB8AC3E}">
        <p14:creationId xmlns:p14="http://schemas.microsoft.com/office/powerpoint/2010/main" val="3109394828"/>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8DE85E72-42DF-45A0-942C-0F2303E5F0BC}"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210015AE-2C23-4C33-A54A-4AFAD397994B}" type="slidenum">
              <a:rPr lang="ja-JP" altLang="en-US"/>
              <a:pPr/>
              <a:t>‹#›</a:t>
            </a:fld>
            <a:endParaRPr lang="ja-JP" altLang="en-US"/>
          </a:p>
        </p:txBody>
      </p:sp>
    </p:spTree>
    <p:extLst>
      <p:ext uri="{BB962C8B-B14F-4D97-AF65-F5344CB8AC3E}">
        <p14:creationId xmlns:p14="http://schemas.microsoft.com/office/powerpoint/2010/main" val="403037785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853F9A38-CA6D-4F10-9E6A-DA16B96B01F8}"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10855DA5-5A7E-47C9-8366-E79804FF1220}" type="slidenum">
              <a:rPr lang="ja-JP" altLang="en-US"/>
              <a:pPr/>
              <a:t>‹#›</a:t>
            </a:fld>
            <a:endParaRPr lang="ja-JP" altLang="en-US"/>
          </a:p>
        </p:txBody>
      </p:sp>
    </p:spTree>
    <p:extLst>
      <p:ext uri="{BB962C8B-B14F-4D97-AF65-F5344CB8AC3E}">
        <p14:creationId xmlns:p14="http://schemas.microsoft.com/office/powerpoint/2010/main" val="415700521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BEA2B2D7-E566-4618-8BEE-60AF918A7B91}"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C30C9855-1914-4EFD-9EB2-78BCBF2BF7D1}" type="slidenum">
              <a:rPr lang="ja-JP" altLang="en-US"/>
              <a:pPr/>
              <a:t>‹#›</a:t>
            </a:fld>
            <a:endParaRPr lang="ja-JP" altLang="en-US"/>
          </a:p>
        </p:txBody>
      </p:sp>
    </p:spTree>
    <p:extLst>
      <p:ext uri="{BB962C8B-B14F-4D97-AF65-F5344CB8AC3E}">
        <p14:creationId xmlns:p14="http://schemas.microsoft.com/office/powerpoint/2010/main" val="3705816944"/>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F9EDAB90-9823-4B29-9759-1D6AB6614CFC}"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EF6810BD-B2A1-4988-B584-1DCCCE2E3C32}" type="slidenum">
              <a:rPr lang="ja-JP" altLang="en-US"/>
              <a:pPr/>
              <a:t>‹#›</a:t>
            </a:fld>
            <a:endParaRPr lang="ja-JP" altLang="en-US"/>
          </a:p>
        </p:txBody>
      </p:sp>
    </p:spTree>
    <p:extLst>
      <p:ext uri="{BB962C8B-B14F-4D97-AF65-F5344CB8AC3E}">
        <p14:creationId xmlns:p14="http://schemas.microsoft.com/office/powerpoint/2010/main" val="648996610"/>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AFD3EF2A-4D05-473D-AB1F-2E304983A65D}"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B45C8F1E-5A68-4251-9F80-45986EEE98FE}" type="slidenum">
              <a:rPr lang="ja-JP" altLang="en-US"/>
              <a:pPr/>
              <a:t>‹#›</a:t>
            </a:fld>
            <a:endParaRPr lang="ja-JP" altLang="en-US"/>
          </a:p>
        </p:txBody>
      </p:sp>
    </p:spTree>
    <p:extLst>
      <p:ext uri="{BB962C8B-B14F-4D97-AF65-F5344CB8AC3E}">
        <p14:creationId xmlns:p14="http://schemas.microsoft.com/office/powerpoint/2010/main" val="2919941058"/>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0B8DA0B5-10B2-4FB6-8D6E-32577DC1A8BC}"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D6E9B125-4134-4320-B768-0F6644277CC8}" type="slidenum">
              <a:rPr lang="ja-JP" altLang="en-US"/>
              <a:pPr/>
              <a:t>‹#›</a:t>
            </a:fld>
            <a:endParaRPr lang="ja-JP" altLang="en-US"/>
          </a:p>
        </p:txBody>
      </p:sp>
    </p:spTree>
    <p:extLst>
      <p:ext uri="{BB962C8B-B14F-4D97-AF65-F5344CB8AC3E}">
        <p14:creationId xmlns:p14="http://schemas.microsoft.com/office/powerpoint/2010/main" val="598448673"/>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DB0E64E3-CF89-4628-98B4-BF1DC4D32F94}"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191729E1-698C-4C41-AF99-0DFD0FAD145C}" type="slidenum">
              <a:rPr lang="ja-JP" altLang="en-US"/>
              <a:pPr/>
              <a:t>‹#›</a:t>
            </a:fld>
            <a:endParaRPr lang="ja-JP" altLang="en-US"/>
          </a:p>
        </p:txBody>
      </p:sp>
    </p:spTree>
    <p:extLst>
      <p:ext uri="{BB962C8B-B14F-4D97-AF65-F5344CB8AC3E}">
        <p14:creationId xmlns:p14="http://schemas.microsoft.com/office/powerpoint/2010/main" val="336964000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9C31EC55-3C08-4841-B59F-14C95C66AD31}"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27B6524C-4897-4F9C-AFA8-FB2FE8E2A11B}" type="slidenum">
              <a:rPr lang="ja-JP" altLang="en-US"/>
              <a:pPr/>
              <a:t>‹#›</a:t>
            </a:fld>
            <a:endParaRPr lang="ja-JP" altLang="en-US"/>
          </a:p>
        </p:txBody>
      </p:sp>
    </p:spTree>
    <p:extLst>
      <p:ext uri="{BB962C8B-B14F-4D97-AF65-F5344CB8AC3E}">
        <p14:creationId xmlns:p14="http://schemas.microsoft.com/office/powerpoint/2010/main" val="420569410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81BF72DD-5C16-43B1-B07D-FC1255128D37}"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5BC7DCD8-91F6-461A-BE5E-425A0269FF90}" type="slidenum">
              <a:rPr lang="ja-JP" altLang="en-US"/>
              <a:pPr/>
              <a:t>‹#›</a:t>
            </a:fld>
            <a:endParaRPr lang="ja-JP" altLang="en-US"/>
          </a:p>
        </p:txBody>
      </p:sp>
    </p:spTree>
    <p:extLst>
      <p:ext uri="{BB962C8B-B14F-4D97-AF65-F5344CB8AC3E}">
        <p14:creationId xmlns:p14="http://schemas.microsoft.com/office/powerpoint/2010/main" val="4100841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44DA9368-CE62-4DFE-8831-B36E9221EEF0}"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9B10A1C0-CD64-4332-A256-3F452104A915}" type="slidenum">
              <a:rPr lang="ja-JP" altLang="en-US"/>
              <a:pPr/>
              <a:t>‹#›</a:t>
            </a:fld>
            <a:endParaRPr lang="ja-JP" altLang="en-US"/>
          </a:p>
        </p:txBody>
      </p:sp>
    </p:spTree>
    <p:extLst>
      <p:ext uri="{BB962C8B-B14F-4D97-AF65-F5344CB8AC3E}">
        <p14:creationId xmlns:p14="http://schemas.microsoft.com/office/powerpoint/2010/main" val="871810683"/>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7959986F-26EF-43C2-B193-CB9A2F212B41}"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7D442BB6-3A48-4162-A4BC-5CCCB55C47C4}" type="slidenum">
              <a:rPr lang="ja-JP" altLang="en-US"/>
              <a:pPr/>
              <a:t>‹#›</a:t>
            </a:fld>
            <a:endParaRPr lang="ja-JP" altLang="en-US"/>
          </a:p>
        </p:txBody>
      </p:sp>
    </p:spTree>
    <p:extLst>
      <p:ext uri="{BB962C8B-B14F-4D97-AF65-F5344CB8AC3E}">
        <p14:creationId xmlns:p14="http://schemas.microsoft.com/office/powerpoint/2010/main" val="3024691567"/>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56FCCFA5-3FEA-4542-B602-F0B5F85426E9}"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8F453C29-8A89-4F95-9262-CD3528847F95}" type="slidenum">
              <a:rPr lang="ja-JP" altLang="en-US"/>
              <a:pPr/>
              <a:t>‹#›</a:t>
            </a:fld>
            <a:endParaRPr lang="ja-JP" altLang="en-US"/>
          </a:p>
        </p:txBody>
      </p:sp>
    </p:spTree>
    <p:extLst>
      <p:ext uri="{BB962C8B-B14F-4D97-AF65-F5344CB8AC3E}">
        <p14:creationId xmlns:p14="http://schemas.microsoft.com/office/powerpoint/2010/main" val="458502993"/>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noChangeArrowheads="1"/>
          </p:cNvSpPr>
          <p:nvPr>
            <p:ph type="dt" sz="half" idx="10"/>
          </p:nvPr>
        </p:nvSpPr>
        <p:spPr>
          <a:ln/>
        </p:spPr>
        <p:txBody>
          <a:bodyPr/>
          <a:lstStyle>
            <a:lvl1pPr>
              <a:defRPr/>
            </a:lvl1pPr>
          </a:lstStyle>
          <a:p>
            <a:pPr>
              <a:defRPr/>
            </a:pPr>
            <a:fld id="{ED97D2E0-61BD-4350-9C19-CC13DB6AE722}" type="datetime1">
              <a:rPr lang="ja-JP" altLang="en-US"/>
              <a:pPr>
                <a:defRPr/>
              </a:pPr>
              <a:t>2021/8/27</a:t>
            </a:fld>
            <a:endParaRPr lang="ja-JP" altLang="en-US"/>
          </a:p>
        </p:txBody>
      </p:sp>
      <p:sp>
        <p:nvSpPr>
          <p:cNvPr id="8"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8"/>
          <p:cNvSpPr>
            <a:spLocks noGrp="1" noChangeArrowheads="1"/>
          </p:cNvSpPr>
          <p:nvPr>
            <p:ph type="sldNum" sz="quarter" idx="12"/>
          </p:nvPr>
        </p:nvSpPr>
        <p:spPr>
          <a:ln/>
        </p:spPr>
        <p:txBody>
          <a:bodyPr/>
          <a:lstStyle>
            <a:lvl1pPr>
              <a:defRPr/>
            </a:lvl1pPr>
          </a:lstStyle>
          <a:p>
            <a:fld id="{203BD1D1-9ED7-4725-83EF-282B7D59785E}" type="slidenum">
              <a:rPr lang="ja-JP" altLang="en-US"/>
              <a:pPr/>
              <a:t>‹#›</a:t>
            </a:fld>
            <a:endParaRPr lang="ja-JP" altLang="en-US"/>
          </a:p>
        </p:txBody>
      </p:sp>
    </p:spTree>
    <p:extLst>
      <p:ext uri="{BB962C8B-B14F-4D97-AF65-F5344CB8AC3E}">
        <p14:creationId xmlns:p14="http://schemas.microsoft.com/office/powerpoint/2010/main" val="483472342"/>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6"/>
          <p:cNvSpPr>
            <a:spLocks noGrp="1" noChangeArrowheads="1"/>
          </p:cNvSpPr>
          <p:nvPr>
            <p:ph type="dt" sz="half" idx="10"/>
          </p:nvPr>
        </p:nvSpPr>
        <p:spPr>
          <a:ln/>
        </p:spPr>
        <p:txBody>
          <a:bodyPr/>
          <a:lstStyle>
            <a:lvl1pPr>
              <a:defRPr/>
            </a:lvl1pPr>
          </a:lstStyle>
          <a:p>
            <a:pPr>
              <a:defRPr/>
            </a:pPr>
            <a:fld id="{9DE3D4FB-D16F-4C10-BF7D-7C442DFC50D8}" type="datetime1">
              <a:rPr lang="ja-JP" altLang="en-US"/>
              <a:pPr>
                <a:defRPr/>
              </a:pPr>
              <a:t>2021/8/27</a:t>
            </a:fld>
            <a:endParaRPr lang="ja-JP" altLang="en-US"/>
          </a:p>
        </p:txBody>
      </p:sp>
      <p:sp>
        <p:nvSpPr>
          <p:cNvPr id="4"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8"/>
          <p:cNvSpPr>
            <a:spLocks noGrp="1" noChangeArrowheads="1"/>
          </p:cNvSpPr>
          <p:nvPr>
            <p:ph type="sldNum" sz="quarter" idx="12"/>
          </p:nvPr>
        </p:nvSpPr>
        <p:spPr>
          <a:ln/>
        </p:spPr>
        <p:txBody>
          <a:bodyPr/>
          <a:lstStyle>
            <a:lvl1pPr>
              <a:defRPr/>
            </a:lvl1pPr>
          </a:lstStyle>
          <a:p>
            <a:fld id="{A4EBBC5B-65B8-4CFE-BD62-F93740042779}" type="slidenum">
              <a:rPr lang="ja-JP" altLang="en-US"/>
              <a:pPr/>
              <a:t>‹#›</a:t>
            </a:fld>
            <a:endParaRPr lang="ja-JP" altLang="en-US"/>
          </a:p>
        </p:txBody>
      </p:sp>
    </p:spTree>
    <p:extLst>
      <p:ext uri="{BB962C8B-B14F-4D97-AF65-F5344CB8AC3E}">
        <p14:creationId xmlns:p14="http://schemas.microsoft.com/office/powerpoint/2010/main" val="103356905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6"/>
          <p:cNvSpPr>
            <a:spLocks noGrp="1" noChangeArrowheads="1"/>
          </p:cNvSpPr>
          <p:nvPr>
            <p:ph type="dt" sz="half" idx="10"/>
          </p:nvPr>
        </p:nvSpPr>
        <p:spPr>
          <a:ln/>
        </p:spPr>
        <p:txBody>
          <a:bodyPr/>
          <a:lstStyle>
            <a:lvl1pPr>
              <a:defRPr/>
            </a:lvl1pPr>
          </a:lstStyle>
          <a:p>
            <a:pPr>
              <a:defRPr/>
            </a:pPr>
            <a:fld id="{C39B9376-85C8-4707-AC09-D6C661C2561F}" type="datetime1">
              <a:rPr lang="ja-JP" altLang="en-US"/>
              <a:pPr>
                <a:defRPr/>
              </a:pPr>
              <a:t>2021/8/27</a:t>
            </a:fld>
            <a:endParaRPr lang="ja-JP" altLang="en-US"/>
          </a:p>
        </p:txBody>
      </p:sp>
      <p:sp>
        <p:nvSpPr>
          <p:cNvPr id="3"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8"/>
          <p:cNvSpPr>
            <a:spLocks noGrp="1" noChangeArrowheads="1"/>
          </p:cNvSpPr>
          <p:nvPr>
            <p:ph type="sldNum" sz="quarter" idx="12"/>
          </p:nvPr>
        </p:nvSpPr>
        <p:spPr>
          <a:ln/>
        </p:spPr>
        <p:txBody>
          <a:bodyPr/>
          <a:lstStyle>
            <a:lvl1pPr>
              <a:defRPr/>
            </a:lvl1pPr>
          </a:lstStyle>
          <a:p>
            <a:fld id="{DD9E5586-3235-4ADE-9B46-A26C750B0992}" type="slidenum">
              <a:rPr lang="ja-JP" altLang="en-US"/>
              <a:pPr/>
              <a:t>‹#›</a:t>
            </a:fld>
            <a:endParaRPr lang="ja-JP" altLang="en-US"/>
          </a:p>
        </p:txBody>
      </p:sp>
    </p:spTree>
    <p:extLst>
      <p:ext uri="{BB962C8B-B14F-4D97-AF65-F5344CB8AC3E}">
        <p14:creationId xmlns:p14="http://schemas.microsoft.com/office/powerpoint/2010/main" val="2286315109"/>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A708C855-F6E3-4AC2-846B-B126D1FB2D10}"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5E65D712-CCD7-4645-8D23-7FFFC33F237B}" type="slidenum">
              <a:rPr lang="ja-JP" altLang="en-US"/>
              <a:pPr/>
              <a:t>‹#›</a:t>
            </a:fld>
            <a:endParaRPr lang="ja-JP" altLang="en-US"/>
          </a:p>
        </p:txBody>
      </p:sp>
    </p:spTree>
    <p:extLst>
      <p:ext uri="{BB962C8B-B14F-4D97-AF65-F5344CB8AC3E}">
        <p14:creationId xmlns:p14="http://schemas.microsoft.com/office/powerpoint/2010/main" val="1081767515"/>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630E42E0-0CC1-4C85-8185-60D0B98A05B1}"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B63338BB-FF42-49AB-891B-C343EFC281AA}" type="slidenum">
              <a:rPr lang="ja-JP" altLang="en-US"/>
              <a:pPr/>
              <a:t>‹#›</a:t>
            </a:fld>
            <a:endParaRPr lang="ja-JP" altLang="en-US"/>
          </a:p>
        </p:txBody>
      </p:sp>
    </p:spTree>
    <p:extLst>
      <p:ext uri="{BB962C8B-B14F-4D97-AF65-F5344CB8AC3E}">
        <p14:creationId xmlns:p14="http://schemas.microsoft.com/office/powerpoint/2010/main" val="2501838739"/>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182E6431-2E2A-4015-B225-052EE1A20522}"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C62431B9-8E59-48FB-A22B-008A474CB598}" type="slidenum">
              <a:rPr lang="ja-JP" altLang="en-US"/>
              <a:pPr/>
              <a:t>‹#›</a:t>
            </a:fld>
            <a:endParaRPr lang="ja-JP" altLang="en-US"/>
          </a:p>
        </p:txBody>
      </p:sp>
    </p:spTree>
    <p:extLst>
      <p:ext uri="{BB962C8B-B14F-4D97-AF65-F5344CB8AC3E}">
        <p14:creationId xmlns:p14="http://schemas.microsoft.com/office/powerpoint/2010/main" val="1414683249"/>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C5ECA54D-9F26-4046-B1ED-43ED58801B94}"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7F2A028B-CBCB-46B7-8B47-5D87491BFD4F}" type="slidenum">
              <a:rPr lang="ja-JP" altLang="en-US"/>
              <a:pPr/>
              <a:t>‹#›</a:t>
            </a:fld>
            <a:endParaRPr lang="ja-JP" altLang="en-US"/>
          </a:p>
        </p:txBody>
      </p:sp>
    </p:spTree>
    <p:extLst>
      <p:ext uri="{BB962C8B-B14F-4D97-AF65-F5344CB8AC3E}">
        <p14:creationId xmlns:p14="http://schemas.microsoft.com/office/powerpoint/2010/main" val="3931708413"/>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F307785C-29A0-4E36-A19E-CC18C2EE88AF}"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1157D2A6-048D-499E-8ACD-791620C45EA9}" type="slidenum">
              <a:rPr lang="ja-JP" altLang="en-US"/>
              <a:pPr/>
              <a:t>‹#›</a:t>
            </a:fld>
            <a:endParaRPr lang="ja-JP" altLang="en-US"/>
          </a:p>
        </p:txBody>
      </p:sp>
    </p:spTree>
    <p:extLst>
      <p:ext uri="{BB962C8B-B14F-4D97-AF65-F5344CB8AC3E}">
        <p14:creationId xmlns:p14="http://schemas.microsoft.com/office/powerpoint/2010/main" val="91184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A4EE594-2D35-45A1-B19B-B5FBBC3FB37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4749F7F0-9DF9-4B03-AC14-74B3F5E47B3A}" type="slidenum">
              <a:rPr lang="ja-JP" altLang="en-US"/>
              <a:pPr/>
              <a:t>‹#›</a:t>
            </a:fld>
            <a:endParaRPr lang="ja-JP" altLang="en-US"/>
          </a:p>
        </p:txBody>
      </p:sp>
    </p:spTree>
    <p:extLst>
      <p:ext uri="{BB962C8B-B14F-4D97-AF65-F5344CB8AC3E}">
        <p14:creationId xmlns:p14="http://schemas.microsoft.com/office/powerpoint/2010/main" val="4139457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C6F0EF8E-8EAA-4D53-9A4F-43ACE9F48570}"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5096C898-1578-4C33-9094-E091E4014948}" type="slidenum">
              <a:rPr lang="ja-JP" altLang="en-US"/>
              <a:pPr/>
              <a:t>‹#›</a:t>
            </a:fld>
            <a:endParaRPr lang="ja-JP" altLang="en-US"/>
          </a:p>
        </p:txBody>
      </p:sp>
    </p:spTree>
    <p:extLst>
      <p:ext uri="{BB962C8B-B14F-4D97-AF65-F5344CB8AC3E}">
        <p14:creationId xmlns:p14="http://schemas.microsoft.com/office/powerpoint/2010/main" val="2090926867"/>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DEE54F18-E62B-4BE2-B0BD-2D94E779D53B}"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501F8AE0-8D86-451B-A65D-405DB8DDFE71}" type="slidenum">
              <a:rPr lang="ja-JP" altLang="en-US"/>
              <a:pPr/>
              <a:t>‹#›</a:t>
            </a:fld>
            <a:endParaRPr lang="ja-JP" altLang="en-US"/>
          </a:p>
        </p:txBody>
      </p:sp>
    </p:spTree>
    <p:extLst>
      <p:ext uri="{BB962C8B-B14F-4D97-AF65-F5344CB8AC3E}">
        <p14:creationId xmlns:p14="http://schemas.microsoft.com/office/powerpoint/2010/main" val="1709239473"/>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805A1FAB-3289-41E4-B2A4-0F51F3CC4596}"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2B14C454-7201-4993-8F76-C39477442591}" type="slidenum">
              <a:rPr lang="ja-JP" altLang="en-US"/>
              <a:pPr/>
              <a:t>‹#›</a:t>
            </a:fld>
            <a:endParaRPr lang="ja-JP" altLang="en-US"/>
          </a:p>
        </p:txBody>
      </p:sp>
    </p:spTree>
    <p:extLst>
      <p:ext uri="{BB962C8B-B14F-4D97-AF65-F5344CB8AC3E}">
        <p14:creationId xmlns:p14="http://schemas.microsoft.com/office/powerpoint/2010/main" val="1558056682"/>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117D9D60-FF33-43D7-8570-CEF6596E9389}"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C6FB4BBE-58B2-4BD0-9302-E0A8D924B8AE}" type="slidenum">
              <a:rPr lang="ja-JP" altLang="en-US"/>
              <a:pPr/>
              <a:t>‹#›</a:t>
            </a:fld>
            <a:endParaRPr lang="ja-JP" altLang="en-US"/>
          </a:p>
        </p:txBody>
      </p:sp>
    </p:spTree>
    <p:extLst>
      <p:ext uri="{BB962C8B-B14F-4D97-AF65-F5344CB8AC3E}">
        <p14:creationId xmlns:p14="http://schemas.microsoft.com/office/powerpoint/2010/main" val="971113683"/>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2"/>
          <p:cNvSpPr>
            <a:spLocks noGrp="1" noChangeArrowheads="1"/>
          </p:cNvSpPr>
          <p:nvPr>
            <p:ph type="dt" sz="half" idx="10"/>
          </p:nvPr>
        </p:nvSpPr>
        <p:spPr>
          <a:ln/>
        </p:spPr>
        <p:txBody>
          <a:bodyPr/>
          <a:lstStyle>
            <a:lvl1pPr>
              <a:defRPr/>
            </a:lvl1pPr>
          </a:lstStyle>
          <a:p>
            <a:pPr>
              <a:defRPr/>
            </a:pPr>
            <a:fld id="{7285A626-21BD-4936-AE2B-1B2682F9509B}" type="datetime1">
              <a:rPr lang="ja-JP" altLang="en-US"/>
              <a:pPr>
                <a:defRPr/>
              </a:pPr>
              <a:t>2021/8/27</a:t>
            </a:fld>
            <a:endParaRPr lang="ja-JP" altLang="en-US"/>
          </a:p>
        </p:txBody>
      </p:sp>
      <p:sp>
        <p:nvSpPr>
          <p:cNvPr id="8"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4"/>
          <p:cNvSpPr>
            <a:spLocks noGrp="1" noChangeArrowheads="1"/>
          </p:cNvSpPr>
          <p:nvPr>
            <p:ph type="sldNum" sz="quarter" idx="12"/>
          </p:nvPr>
        </p:nvSpPr>
        <p:spPr>
          <a:ln/>
        </p:spPr>
        <p:txBody>
          <a:bodyPr/>
          <a:lstStyle>
            <a:lvl1pPr>
              <a:defRPr/>
            </a:lvl1pPr>
          </a:lstStyle>
          <a:p>
            <a:fld id="{5FB2C21C-0863-4AA9-AB26-7FE4E39D5451}" type="slidenum">
              <a:rPr lang="ja-JP" altLang="en-US"/>
              <a:pPr/>
              <a:t>‹#›</a:t>
            </a:fld>
            <a:endParaRPr lang="ja-JP" altLang="en-US"/>
          </a:p>
        </p:txBody>
      </p:sp>
    </p:spTree>
    <p:extLst>
      <p:ext uri="{BB962C8B-B14F-4D97-AF65-F5344CB8AC3E}">
        <p14:creationId xmlns:p14="http://schemas.microsoft.com/office/powerpoint/2010/main" val="2069186903"/>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noChangeArrowheads="1"/>
          </p:cNvSpPr>
          <p:nvPr>
            <p:ph type="dt" sz="half" idx="10"/>
          </p:nvPr>
        </p:nvSpPr>
        <p:spPr>
          <a:ln/>
        </p:spPr>
        <p:txBody>
          <a:bodyPr/>
          <a:lstStyle>
            <a:lvl1pPr>
              <a:defRPr/>
            </a:lvl1pPr>
          </a:lstStyle>
          <a:p>
            <a:pPr>
              <a:defRPr/>
            </a:pPr>
            <a:fld id="{A5B59593-566B-4C24-B74D-4C0A72EC715A}" type="datetime1">
              <a:rPr lang="ja-JP" altLang="en-US"/>
              <a:pPr>
                <a:defRPr/>
              </a:pPr>
              <a:t>2021/8/27</a:t>
            </a:fld>
            <a:endParaRPr lang="ja-JP" altLang="en-US"/>
          </a:p>
        </p:txBody>
      </p:sp>
      <p:sp>
        <p:nvSpPr>
          <p:cNvPr id="4"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4"/>
          <p:cNvSpPr>
            <a:spLocks noGrp="1" noChangeArrowheads="1"/>
          </p:cNvSpPr>
          <p:nvPr>
            <p:ph type="sldNum" sz="quarter" idx="12"/>
          </p:nvPr>
        </p:nvSpPr>
        <p:spPr>
          <a:ln/>
        </p:spPr>
        <p:txBody>
          <a:bodyPr/>
          <a:lstStyle>
            <a:lvl1pPr>
              <a:defRPr/>
            </a:lvl1pPr>
          </a:lstStyle>
          <a:p>
            <a:fld id="{A1DDDF27-2C6B-4699-9F94-06446B4E76E0}" type="slidenum">
              <a:rPr lang="ja-JP" altLang="en-US"/>
              <a:pPr/>
              <a:t>‹#›</a:t>
            </a:fld>
            <a:endParaRPr lang="ja-JP" altLang="en-US"/>
          </a:p>
        </p:txBody>
      </p:sp>
    </p:spTree>
    <p:extLst>
      <p:ext uri="{BB962C8B-B14F-4D97-AF65-F5344CB8AC3E}">
        <p14:creationId xmlns:p14="http://schemas.microsoft.com/office/powerpoint/2010/main" val="1858352510"/>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
          <p:cNvSpPr>
            <a:spLocks noGrp="1" noChangeArrowheads="1"/>
          </p:cNvSpPr>
          <p:nvPr>
            <p:ph type="dt" sz="half" idx="10"/>
          </p:nvPr>
        </p:nvSpPr>
        <p:spPr>
          <a:ln/>
        </p:spPr>
        <p:txBody>
          <a:bodyPr/>
          <a:lstStyle>
            <a:lvl1pPr>
              <a:defRPr/>
            </a:lvl1pPr>
          </a:lstStyle>
          <a:p>
            <a:pPr>
              <a:defRPr/>
            </a:pPr>
            <a:fld id="{13C88F87-4D03-4FE8-AE1B-B2DE2DFF3374}" type="datetime1">
              <a:rPr lang="ja-JP" altLang="en-US"/>
              <a:pPr>
                <a:defRPr/>
              </a:pPr>
              <a:t>2021/8/27</a:t>
            </a:fld>
            <a:endParaRPr lang="ja-JP" altLang="en-US"/>
          </a:p>
        </p:txBody>
      </p:sp>
      <p:sp>
        <p:nvSpPr>
          <p:cNvPr id="3"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4"/>
          <p:cNvSpPr>
            <a:spLocks noGrp="1" noChangeArrowheads="1"/>
          </p:cNvSpPr>
          <p:nvPr>
            <p:ph type="sldNum" sz="quarter" idx="12"/>
          </p:nvPr>
        </p:nvSpPr>
        <p:spPr>
          <a:ln/>
        </p:spPr>
        <p:txBody>
          <a:bodyPr/>
          <a:lstStyle>
            <a:lvl1pPr>
              <a:defRPr/>
            </a:lvl1pPr>
          </a:lstStyle>
          <a:p>
            <a:fld id="{C9640920-0C89-402D-BA57-0DA5F436627C}" type="slidenum">
              <a:rPr lang="ja-JP" altLang="en-US"/>
              <a:pPr/>
              <a:t>‹#›</a:t>
            </a:fld>
            <a:endParaRPr lang="ja-JP" altLang="en-US"/>
          </a:p>
        </p:txBody>
      </p:sp>
    </p:spTree>
    <p:extLst>
      <p:ext uri="{BB962C8B-B14F-4D97-AF65-F5344CB8AC3E}">
        <p14:creationId xmlns:p14="http://schemas.microsoft.com/office/powerpoint/2010/main" val="2638901683"/>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51320693-610E-4AAD-94A4-A896479A3991}"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EC95B559-BF40-47A6-8B7A-495518685D21}" type="slidenum">
              <a:rPr lang="ja-JP" altLang="en-US"/>
              <a:pPr/>
              <a:t>‹#›</a:t>
            </a:fld>
            <a:endParaRPr lang="ja-JP" altLang="en-US"/>
          </a:p>
        </p:txBody>
      </p:sp>
    </p:spTree>
    <p:extLst>
      <p:ext uri="{BB962C8B-B14F-4D97-AF65-F5344CB8AC3E}">
        <p14:creationId xmlns:p14="http://schemas.microsoft.com/office/powerpoint/2010/main" val="2619604808"/>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6B8B68A0-2A03-4BE6-BFD1-7222C45D724A}"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06FA2E20-57B2-4236-BB1F-09A604E29304}" type="slidenum">
              <a:rPr lang="ja-JP" altLang="en-US"/>
              <a:pPr/>
              <a:t>‹#›</a:t>
            </a:fld>
            <a:endParaRPr lang="ja-JP" altLang="en-US"/>
          </a:p>
        </p:txBody>
      </p:sp>
    </p:spTree>
    <p:extLst>
      <p:ext uri="{BB962C8B-B14F-4D97-AF65-F5344CB8AC3E}">
        <p14:creationId xmlns:p14="http://schemas.microsoft.com/office/powerpoint/2010/main" val="3610347396"/>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439C61D2-70DD-4B6A-87DC-2E944E138A4F}"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7D8E446D-2C06-420E-9879-B3A70C87AD05}" type="slidenum">
              <a:rPr lang="ja-JP" altLang="en-US"/>
              <a:pPr/>
              <a:t>‹#›</a:t>
            </a:fld>
            <a:endParaRPr lang="ja-JP" altLang="en-US"/>
          </a:p>
        </p:txBody>
      </p:sp>
    </p:spTree>
    <p:extLst>
      <p:ext uri="{BB962C8B-B14F-4D97-AF65-F5344CB8AC3E}">
        <p14:creationId xmlns:p14="http://schemas.microsoft.com/office/powerpoint/2010/main" val="388561179"/>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942B9EBF-D6A1-4B0F-B52A-6944CB6FEA65}"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28AC47B8-060B-460C-8DAE-6656BB316ABE}" type="slidenum">
              <a:rPr lang="ja-JP" altLang="en-US"/>
              <a:pPr/>
              <a:t>‹#›</a:t>
            </a:fld>
            <a:endParaRPr lang="ja-JP" altLang="en-US"/>
          </a:p>
        </p:txBody>
      </p:sp>
    </p:spTree>
    <p:extLst>
      <p:ext uri="{BB962C8B-B14F-4D97-AF65-F5344CB8AC3E}">
        <p14:creationId xmlns:p14="http://schemas.microsoft.com/office/powerpoint/2010/main" val="2623854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5ACFB637-07B3-45F8-8F95-D6396688CFD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B3B72F01-52BA-4A18-B10F-E783CD1617AD}" type="slidenum">
              <a:rPr lang="ja-JP" altLang="en-US"/>
              <a:pPr/>
              <a:t>‹#›</a:t>
            </a:fld>
            <a:endParaRPr lang="ja-JP" altLang="en-US"/>
          </a:p>
        </p:txBody>
      </p:sp>
    </p:spTree>
    <p:extLst>
      <p:ext uri="{BB962C8B-B14F-4D97-AF65-F5344CB8AC3E}">
        <p14:creationId xmlns:p14="http://schemas.microsoft.com/office/powerpoint/2010/main" val="1980080480"/>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825BDFAA-F16A-4C17-9AF2-308A3A2AE8CB}"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1B79CC48-61BC-4FDF-8420-53E91F9AEB55}" type="slidenum">
              <a:rPr lang="ja-JP" altLang="en-US"/>
              <a:pPr/>
              <a:t>‹#›</a:t>
            </a:fld>
            <a:endParaRPr lang="ja-JP" altLang="en-US"/>
          </a:p>
        </p:txBody>
      </p:sp>
    </p:spTree>
    <p:extLst>
      <p:ext uri="{BB962C8B-B14F-4D97-AF65-F5344CB8AC3E}">
        <p14:creationId xmlns:p14="http://schemas.microsoft.com/office/powerpoint/2010/main" val="1354378554"/>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68850396-07EF-4004-8B0F-5F59DBA8BDFA}"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65E1592E-0C08-420C-A4B4-D6A705BE40B3}" type="slidenum">
              <a:rPr lang="ja-JP" altLang="en-US"/>
              <a:pPr/>
              <a:t>‹#›</a:t>
            </a:fld>
            <a:endParaRPr lang="ja-JP" altLang="en-US"/>
          </a:p>
        </p:txBody>
      </p:sp>
    </p:spTree>
    <p:extLst>
      <p:ext uri="{BB962C8B-B14F-4D97-AF65-F5344CB8AC3E}">
        <p14:creationId xmlns:p14="http://schemas.microsoft.com/office/powerpoint/2010/main" val="513685570"/>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9D686F3B-E3EB-4099-A236-5AA2CF622E8E}"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16065311-0507-4495-8157-FB1DFE21BE8C}" type="slidenum">
              <a:rPr lang="ja-JP" altLang="en-US"/>
              <a:pPr/>
              <a:t>‹#›</a:t>
            </a:fld>
            <a:endParaRPr lang="ja-JP" altLang="en-US"/>
          </a:p>
        </p:txBody>
      </p:sp>
    </p:spTree>
    <p:extLst>
      <p:ext uri="{BB962C8B-B14F-4D97-AF65-F5344CB8AC3E}">
        <p14:creationId xmlns:p14="http://schemas.microsoft.com/office/powerpoint/2010/main" val="4140568617"/>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5D424EA6-6E63-4449-83C7-92A905B35040}"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F644A318-F84F-4729-894F-3EFACE824FED}" type="slidenum">
              <a:rPr lang="ja-JP" altLang="en-US"/>
              <a:pPr/>
              <a:t>‹#›</a:t>
            </a:fld>
            <a:endParaRPr lang="ja-JP" altLang="en-US"/>
          </a:p>
        </p:txBody>
      </p:sp>
    </p:spTree>
    <p:extLst>
      <p:ext uri="{BB962C8B-B14F-4D97-AF65-F5344CB8AC3E}">
        <p14:creationId xmlns:p14="http://schemas.microsoft.com/office/powerpoint/2010/main" val="3985046127"/>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1"/>
          <p:cNvSpPr>
            <a:spLocks noGrp="1" noChangeArrowheads="1"/>
          </p:cNvSpPr>
          <p:nvPr>
            <p:ph type="dt" sz="half" idx="10"/>
          </p:nvPr>
        </p:nvSpPr>
        <p:spPr>
          <a:ln/>
        </p:spPr>
        <p:txBody>
          <a:bodyPr/>
          <a:lstStyle>
            <a:lvl1pPr>
              <a:defRPr/>
            </a:lvl1pPr>
          </a:lstStyle>
          <a:p>
            <a:pPr>
              <a:defRPr/>
            </a:pPr>
            <a:fld id="{C1927180-B374-4C24-B655-F446D680F63C}" type="datetime1">
              <a:rPr lang="ja-JP" altLang="en-US"/>
              <a:pPr>
                <a:defRPr/>
              </a:pPr>
              <a:t>2021/8/27</a:t>
            </a:fld>
            <a:endParaRPr lang="ja-JP" altLang="en-US"/>
          </a:p>
        </p:txBody>
      </p:sp>
      <p:sp>
        <p:nvSpPr>
          <p:cNvPr id="8"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3"/>
          <p:cNvSpPr>
            <a:spLocks noGrp="1" noChangeArrowheads="1"/>
          </p:cNvSpPr>
          <p:nvPr>
            <p:ph type="sldNum" sz="quarter" idx="12"/>
          </p:nvPr>
        </p:nvSpPr>
        <p:spPr>
          <a:ln/>
        </p:spPr>
        <p:txBody>
          <a:bodyPr/>
          <a:lstStyle>
            <a:lvl1pPr>
              <a:defRPr/>
            </a:lvl1pPr>
          </a:lstStyle>
          <a:p>
            <a:fld id="{C64EF8D7-96F5-4F9B-9F69-8F9E17AF091C}" type="slidenum">
              <a:rPr lang="ja-JP" altLang="en-US"/>
              <a:pPr/>
              <a:t>‹#›</a:t>
            </a:fld>
            <a:endParaRPr lang="ja-JP" altLang="en-US"/>
          </a:p>
        </p:txBody>
      </p:sp>
    </p:spTree>
    <p:extLst>
      <p:ext uri="{BB962C8B-B14F-4D97-AF65-F5344CB8AC3E}">
        <p14:creationId xmlns:p14="http://schemas.microsoft.com/office/powerpoint/2010/main" val="1523892976"/>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1"/>
          <p:cNvSpPr>
            <a:spLocks noGrp="1" noChangeArrowheads="1"/>
          </p:cNvSpPr>
          <p:nvPr>
            <p:ph type="dt" sz="half" idx="10"/>
          </p:nvPr>
        </p:nvSpPr>
        <p:spPr>
          <a:ln/>
        </p:spPr>
        <p:txBody>
          <a:bodyPr/>
          <a:lstStyle>
            <a:lvl1pPr>
              <a:defRPr/>
            </a:lvl1pPr>
          </a:lstStyle>
          <a:p>
            <a:pPr>
              <a:defRPr/>
            </a:pPr>
            <a:fld id="{9FF8EC89-284C-457A-9FF5-CAA8C1295C1B}" type="datetime1">
              <a:rPr lang="ja-JP" altLang="en-US"/>
              <a:pPr>
                <a:defRPr/>
              </a:pPr>
              <a:t>2021/8/27</a:t>
            </a:fld>
            <a:endParaRPr lang="ja-JP" altLang="en-US"/>
          </a:p>
        </p:txBody>
      </p:sp>
      <p:sp>
        <p:nvSpPr>
          <p:cNvPr id="4"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3"/>
          <p:cNvSpPr>
            <a:spLocks noGrp="1" noChangeArrowheads="1"/>
          </p:cNvSpPr>
          <p:nvPr>
            <p:ph type="sldNum" sz="quarter" idx="12"/>
          </p:nvPr>
        </p:nvSpPr>
        <p:spPr>
          <a:ln/>
        </p:spPr>
        <p:txBody>
          <a:bodyPr/>
          <a:lstStyle>
            <a:lvl1pPr>
              <a:defRPr/>
            </a:lvl1pPr>
          </a:lstStyle>
          <a:p>
            <a:fld id="{D8DF4532-D20E-4E68-A284-87B86D1F9B33}" type="slidenum">
              <a:rPr lang="ja-JP" altLang="en-US"/>
              <a:pPr/>
              <a:t>‹#›</a:t>
            </a:fld>
            <a:endParaRPr lang="ja-JP" altLang="en-US"/>
          </a:p>
        </p:txBody>
      </p:sp>
    </p:spTree>
    <p:extLst>
      <p:ext uri="{BB962C8B-B14F-4D97-AF65-F5344CB8AC3E}">
        <p14:creationId xmlns:p14="http://schemas.microsoft.com/office/powerpoint/2010/main" val="2431165468"/>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noChangeArrowheads="1"/>
          </p:cNvSpPr>
          <p:nvPr>
            <p:ph type="dt" sz="half" idx="10"/>
          </p:nvPr>
        </p:nvSpPr>
        <p:spPr>
          <a:ln/>
        </p:spPr>
        <p:txBody>
          <a:bodyPr/>
          <a:lstStyle>
            <a:lvl1pPr>
              <a:defRPr/>
            </a:lvl1pPr>
          </a:lstStyle>
          <a:p>
            <a:pPr>
              <a:defRPr/>
            </a:pPr>
            <a:fld id="{D73E0B85-1869-4AF0-8B5A-9922FB1A9371}" type="datetime1">
              <a:rPr lang="ja-JP" altLang="en-US"/>
              <a:pPr>
                <a:defRPr/>
              </a:pPr>
              <a:t>2021/8/27</a:t>
            </a:fld>
            <a:endParaRPr lang="ja-JP" altLang="en-US"/>
          </a:p>
        </p:txBody>
      </p:sp>
      <p:sp>
        <p:nvSpPr>
          <p:cNvPr id="3"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3"/>
          <p:cNvSpPr>
            <a:spLocks noGrp="1" noChangeArrowheads="1"/>
          </p:cNvSpPr>
          <p:nvPr>
            <p:ph type="sldNum" sz="quarter" idx="12"/>
          </p:nvPr>
        </p:nvSpPr>
        <p:spPr>
          <a:ln/>
        </p:spPr>
        <p:txBody>
          <a:bodyPr/>
          <a:lstStyle>
            <a:lvl1pPr>
              <a:defRPr/>
            </a:lvl1pPr>
          </a:lstStyle>
          <a:p>
            <a:fld id="{B33758CA-33C8-4449-93E8-DB1382170ED4}" type="slidenum">
              <a:rPr lang="ja-JP" altLang="en-US"/>
              <a:pPr/>
              <a:t>‹#›</a:t>
            </a:fld>
            <a:endParaRPr lang="ja-JP" altLang="en-US"/>
          </a:p>
        </p:txBody>
      </p:sp>
    </p:spTree>
    <p:extLst>
      <p:ext uri="{BB962C8B-B14F-4D97-AF65-F5344CB8AC3E}">
        <p14:creationId xmlns:p14="http://schemas.microsoft.com/office/powerpoint/2010/main" val="3431086096"/>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B0CE9A7E-3764-4556-B8E1-3BA28789DD08}"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C59093E8-87EA-47F9-8EF1-987CDDE0F56D}" type="slidenum">
              <a:rPr lang="ja-JP" altLang="en-US"/>
              <a:pPr/>
              <a:t>‹#›</a:t>
            </a:fld>
            <a:endParaRPr lang="ja-JP" altLang="en-US"/>
          </a:p>
        </p:txBody>
      </p:sp>
    </p:spTree>
    <p:extLst>
      <p:ext uri="{BB962C8B-B14F-4D97-AF65-F5344CB8AC3E}">
        <p14:creationId xmlns:p14="http://schemas.microsoft.com/office/powerpoint/2010/main" val="1866997248"/>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7E3DBF71-1B9A-4FAC-A433-483C36E559F7}"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05BA077A-DE36-4153-A68F-556CD826E638}" type="slidenum">
              <a:rPr lang="ja-JP" altLang="en-US"/>
              <a:pPr/>
              <a:t>‹#›</a:t>
            </a:fld>
            <a:endParaRPr lang="ja-JP" altLang="en-US"/>
          </a:p>
        </p:txBody>
      </p:sp>
    </p:spTree>
    <p:extLst>
      <p:ext uri="{BB962C8B-B14F-4D97-AF65-F5344CB8AC3E}">
        <p14:creationId xmlns:p14="http://schemas.microsoft.com/office/powerpoint/2010/main" val="1817740382"/>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E6B3DD5D-06BF-4E15-A3DB-6F40453E9587}"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5128B12E-B414-462F-8E0E-CA109146C083}" type="slidenum">
              <a:rPr lang="ja-JP" altLang="en-US"/>
              <a:pPr/>
              <a:t>‹#›</a:t>
            </a:fld>
            <a:endParaRPr lang="ja-JP" altLang="en-US"/>
          </a:p>
        </p:txBody>
      </p:sp>
    </p:spTree>
    <p:extLst>
      <p:ext uri="{BB962C8B-B14F-4D97-AF65-F5344CB8AC3E}">
        <p14:creationId xmlns:p14="http://schemas.microsoft.com/office/powerpoint/2010/main" val="518239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1DF0C718-9BD9-4211-9607-B9C4C2137374}"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D9E4C770-E9F1-4A5D-B594-BF0BFEEAB52F}" type="slidenum">
              <a:rPr lang="ja-JP" altLang="en-US"/>
              <a:pPr/>
              <a:t>‹#›</a:t>
            </a:fld>
            <a:endParaRPr lang="ja-JP" altLang="en-US"/>
          </a:p>
        </p:txBody>
      </p:sp>
    </p:spTree>
    <p:extLst>
      <p:ext uri="{BB962C8B-B14F-4D97-AF65-F5344CB8AC3E}">
        <p14:creationId xmlns:p14="http://schemas.microsoft.com/office/powerpoint/2010/main" val="3814877897"/>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15C49190-B670-49F6-A48A-147AB64E184D}"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72B38406-5223-40DF-A552-12F8D756AAA9}" type="slidenum">
              <a:rPr lang="ja-JP" altLang="en-US"/>
              <a:pPr/>
              <a:t>‹#›</a:t>
            </a:fld>
            <a:endParaRPr lang="ja-JP" altLang="en-US"/>
          </a:p>
        </p:txBody>
      </p:sp>
    </p:spTree>
    <p:extLst>
      <p:ext uri="{BB962C8B-B14F-4D97-AF65-F5344CB8AC3E}">
        <p14:creationId xmlns:p14="http://schemas.microsoft.com/office/powerpoint/2010/main" val="4188263743"/>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DD6EDC92-A184-4956-B9DB-5590DFDA8825}"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720FF49A-039C-4FA0-9DF0-09237936B8AC}" type="slidenum">
              <a:rPr lang="ja-JP" altLang="en-US"/>
              <a:pPr/>
              <a:t>‹#›</a:t>
            </a:fld>
            <a:endParaRPr lang="ja-JP" altLang="en-US"/>
          </a:p>
        </p:txBody>
      </p:sp>
    </p:spTree>
    <p:extLst>
      <p:ext uri="{BB962C8B-B14F-4D97-AF65-F5344CB8AC3E}">
        <p14:creationId xmlns:p14="http://schemas.microsoft.com/office/powerpoint/2010/main" val="3221086644"/>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CDA78977-38D5-4C29-9FDB-661599DDD7CB}"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CD69DCC0-16F8-4B95-B4E0-B07A84920C96}" type="slidenum">
              <a:rPr lang="ja-JP" altLang="en-US"/>
              <a:pPr/>
              <a:t>‹#›</a:t>
            </a:fld>
            <a:endParaRPr lang="ja-JP" altLang="en-US"/>
          </a:p>
        </p:txBody>
      </p:sp>
    </p:spTree>
    <p:extLst>
      <p:ext uri="{BB962C8B-B14F-4D97-AF65-F5344CB8AC3E}">
        <p14:creationId xmlns:p14="http://schemas.microsoft.com/office/powerpoint/2010/main" val="1734089125"/>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DE326005-9E92-4E7A-A7A6-F9EA7E700D8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1AAE3E51-1249-4E31-8604-3818F9F8A74B}" type="slidenum">
              <a:rPr lang="ja-JP" altLang="en-US"/>
              <a:pPr/>
              <a:t>‹#›</a:t>
            </a:fld>
            <a:endParaRPr lang="ja-JP" altLang="en-US"/>
          </a:p>
        </p:txBody>
      </p:sp>
    </p:spTree>
    <p:extLst>
      <p:ext uri="{BB962C8B-B14F-4D97-AF65-F5344CB8AC3E}">
        <p14:creationId xmlns:p14="http://schemas.microsoft.com/office/powerpoint/2010/main" val="1419509375"/>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A4B56B36-4B60-4DBB-91F8-123D7AC42127}"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7C8F2D84-A296-435C-802C-532DC98D2E1F}" type="slidenum">
              <a:rPr lang="ja-JP" altLang="en-US"/>
              <a:pPr/>
              <a:t>‹#›</a:t>
            </a:fld>
            <a:endParaRPr lang="ja-JP" altLang="en-US"/>
          </a:p>
        </p:txBody>
      </p:sp>
    </p:spTree>
    <p:extLst>
      <p:ext uri="{BB962C8B-B14F-4D97-AF65-F5344CB8AC3E}">
        <p14:creationId xmlns:p14="http://schemas.microsoft.com/office/powerpoint/2010/main" val="357467924"/>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EB5D108B-0BF3-44E7-BC1D-9729AD8A966D}"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B2037975-8A27-4DE9-8BAA-C1D0FC56FCBE}" type="slidenum">
              <a:rPr lang="ja-JP" altLang="en-US"/>
              <a:pPr/>
              <a:t>‹#›</a:t>
            </a:fld>
            <a:endParaRPr lang="ja-JP" altLang="en-US"/>
          </a:p>
        </p:txBody>
      </p:sp>
    </p:spTree>
    <p:extLst>
      <p:ext uri="{BB962C8B-B14F-4D97-AF65-F5344CB8AC3E}">
        <p14:creationId xmlns:p14="http://schemas.microsoft.com/office/powerpoint/2010/main" val="1379976698"/>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C3638935-E224-471D-BB4F-06AF70F5464F}"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482CF539-FD12-40C9-BD4E-146BF343DCE3}" type="slidenum">
              <a:rPr lang="ja-JP" altLang="en-US"/>
              <a:pPr/>
              <a:t>‹#›</a:t>
            </a:fld>
            <a:endParaRPr lang="ja-JP" altLang="en-US"/>
          </a:p>
        </p:txBody>
      </p:sp>
    </p:spTree>
    <p:extLst>
      <p:ext uri="{BB962C8B-B14F-4D97-AF65-F5344CB8AC3E}">
        <p14:creationId xmlns:p14="http://schemas.microsoft.com/office/powerpoint/2010/main" val="2539224545"/>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6F3C626B-FE3A-449B-813E-3887A80BEC2B}"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B9C63566-C81E-46C7-99F2-2C98F252E17F}" type="slidenum">
              <a:rPr lang="ja-JP" altLang="en-US"/>
              <a:pPr/>
              <a:t>‹#›</a:t>
            </a:fld>
            <a:endParaRPr lang="ja-JP" altLang="en-US"/>
          </a:p>
        </p:txBody>
      </p:sp>
    </p:spTree>
    <p:extLst>
      <p:ext uri="{BB962C8B-B14F-4D97-AF65-F5344CB8AC3E}">
        <p14:creationId xmlns:p14="http://schemas.microsoft.com/office/powerpoint/2010/main" val="598807139"/>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8CBFB140-2B2E-4C9B-9516-F363CB6EEE9C}"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8F282056-0CE1-4F33-9124-D4036FB8EC42}" type="slidenum">
              <a:rPr lang="ja-JP" altLang="en-US"/>
              <a:pPr/>
              <a:t>‹#›</a:t>
            </a:fld>
            <a:endParaRPr lang="ja-JP" altLang="en-US"/>
          </a:p>
        </p:txBody>
      </p:sp>
    </p:spTree>
    <p:extLst>
      <p:ext uri="{BB962C8B-B14F-4D97-AF65-F5344CB8AC3E}">
        <p14:creationId xmlns:p14="http://schemas.microsoft.com/office/powerpoint/2010/main" val="104306058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8CF90E1E-F7AC-44D1-A320-9018873A3F5B}"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D87EC896-4E17-4DA6-A245-4F8802F29B3F}" type="slidenum">
              <a:rPr lang="ja-JP" altLang="en-US"/>
              <a:pPr/>
              <a:t>‹#›</a:t>
            </a:fld>
            <a:endParaRPr lang="ja-JP" altLang="en-US"/>
          </a:p>
        </p:txBody>
      </p:sp>
    </p:spTree>
    <p:extLst>
      <p:ext uri="{BB962C8B-B14F-4D97-AF65-F5344CB8AC3E}">
        <p14:creationId xmlns:p14="http://schemas.microsoft.com/office/powerpoint/2010/main" val="3743519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050" name="タイトル 1"/>
          <p:cNvSpPr>
            <a:spLocks noGrp="1" noChangeArrowheads="1"/>
          </p:cNvSpPr>
          <p:nvPr>
            <p:ph type="ctrTitle"/>
          </p:nvPr>
        </p:nvSpPr>
        <p:spPr>
          <a:xfrm>
            <a:off x="685800" y="2130425"/>
            <a:ext cx="7772400" cy="1470025"/>
          </a:xfrm>
        </p:spPr>
        <p:txBody>
          <a:bodyPr anchor="t"/>
          <a:lstStyle>
            <a:lvl1pPr>
              <a:defRPr>
                <a:ea typeface="ＭＳ Ｐゴシック" pitchFamily="50" charset="-128"/>
              </a:defRPr>
            </a:lvl1pPr>
          </a:lstStyle>
          <a:p>
            <a:pPr lvl="0"/>
            <a:r>
              <a:rPr lang="ja-JP" altLang="ru-RU" noProof="0"/>
              <a:t>マスタ タイトルの書式設定</a:t>
            </a:r>
          </a:p>
        </p:txBody>
      </p:sp>
      <p:sp>
        <p:nvSpPr>
          <p:cNvPr id="2051" name="サブタイトル 2"/>
          <p:cNvSpPr>
            <a:spLocks noGrp="1" noChangeArrowheads="1"/>
          </p:cNvSpPr>
          <p:nvPr>
            <p:ph type="subTitle" idx="1"/>
          </p:nvPr>
        </p:nvSpPr>
        <p:spPr>
          <a:xfrm>
            <a:off x="1371600" y="3886200"/>
            <a:ext cx="6400800" cy="1752600"/>
          </a:xfrm>
        </p:spPr>
        <p:txBody>
          <a:bodyPr/>
          <a:lstStyle>
            <a:lvl1pPr marL="0" indent="0" algn="ctr">
              <a:buFont typeface="Arial" charset="0"/>
              <a:buNone/>
              <a:defRPr>
                <a:ea typeface="ＭＳ Ｐゴシック" pitchFamily="50" charset="-128"/>
              </a:defRPr>
            </a:lvl1pPr>
          </a:lstStyle>
          <a:p>
            <a:pPr lvl="0"/>
            <a:r>
              <a:rPr lang="ja-JP" altLang="ru-RU" noProof="0"/>
              <a:t>マスタ サブタイトルの書式設定</a:t>
            </a:r>
          </a:p>
        </p:txBody>
      </p:sp>
    </p:spTree>
    <p:extLst>
      <p:ext uri="{BB962C8B-B14F-4D97-AF65-F5344CB8AC3E}">
        <p14:creationId xmlns:p14="http://schemas.microsoft.com/office/powerpoint/2010/main" val="3635119484"/>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D695EC58-0FC3-4B2E-9A77-59EBF14AA55D}"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04A4F3B7-F1E7-4439-8E99-0753524A4DA7}" type="slidenum">
              <a:rPr lang="ja-JP" altLang="en-US"/>
              <a:pPr/>
              <a:t>‹#›</a:t>
            </a:fld>
            <a:endParaRPr lang="ja-JP" altLang="en-US"/>
          </a:p>
        </p:txBody>
      </p:sp>
    </p:spTree>
    <p:extLst>
      <p:ext uri="{BB962C8B-B14F-4D97-AF65-F5344CB8AC3E}">
        <p14:creationId xmlns:p14="http://schemas.microsoft.com/office/powerpoint/2010/main" val="4108452300"/>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CB61A1B0-B26B-4796-9B70-1C36CDB0C9C8}"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9E359CD4-CF05-4490-B085-0B55B9C71852}" type="slidenum">
              <a:rPr lang="ja-JP" altLang="en-US"/>
              <a:pPr/>
              <a:t>‹#›</a:t>
            </a:fld>
            <a:endParaRPr lang="ja-JP" altLang="en-US"/>
          </a:p>
        </p:txBody>
      </p:sp>
    </p:spTree>
    <p:extLst>
      <p:ext uri="{BB962C8B-B14F-4D97-AF65-F5344CB8AC3E}">
        <p14:creationId xmlns:p14="http://schemas.microsoft.com/office/powerpoint/2010/main" val="42521618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47D0FDCB-197F-4439-89C0-42E18124AAB7}"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B80B77B4-3F5B-41D3-A67F-BD00AEA1DFB6}" type="slidenum">
              <a:rPr lang="ja-JP" altLang="en-US"/>
              <a:pPr/>
              <a:t>‹#›</a:t>
            </a:fld>
            <a:endParaRPr lang="ja-JP" altLang="en-US"/>
          </a:p>
        </p:txBody>
      </p:sp>
    </p:spTree>
    <p:extLst>
      <p:ext uri="{BB962C8B-B14F-4D97-AF65-F5344CB8AC3E}">
        <p14:creationId xmlns:p14="http://schemas.microsoft.com/office/powerpoint/2010/main" val="1553382827"/>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5DE1D696-4558-49F4-B1FE-251DCD79348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041EB3A0-25E2-4957-AED7-1B4033620656}" type="slidenum">
              <a:rPr lang="ja-JP" altLang="en-US"/>
              <a:pPr/>
              <a:t>‹#›</a:t>
            </a:fld>
            <a:endParaRPr lang="ja-JP" altLang="en-US"/>
          </a:p>
        </p:txBody>
      </p:sp>
    </p:spTree>
    <p:extLst>
      <p:ext uri="{BB962C8B-B14F-4D97-AF65-F5344CB8AC3E}">
        <p14:creationId xmlns:p14="http://schemas.microsoft.com/office/powerpoint/2010/main" val="1229084535"/>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FAE41F9E-FE22-4714-8BB5-6A2EFB0F35EC}"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097AEF62-788F-4FEA-A7D4-0B92C5238886}" type="slidenum">
              <a:rPr lang="ja-JP" altLang="en-US"/>
              <a:pPr/>
              <a:t>‹#›</a:t>
            </a:fld>
            <a:endParaRPr lang="ja-JP" altLang="en-US"/>
          </a:p>
        </p:txBody>
      </p:sp>
    </p:spTree>
    <p:extLst>
      <p:ext uri="{BB962C8B-B14F-4D97-AF65-F5344CB8AC3E}">
        <p14:creationId xmlns:p14="http://schemas.microsoft.com/office/powerpoint/2010/main" val="3605435565"/>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051B1BAD-ACE5-4EA2-87F8-DE85DD320206}"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8B11783B-C26B-47D3-8CB6-759541E612CF}" type="slidenum">
              <a:rPr lang="ja-JP" altLang="en-US"/>
              <a:pPr/>
              <a:t>‹#›</a:t>
            </a:fld>
            <a:endParaRPr lang="ja-JP" altLang="en-US"/>
          </a:p>
        </p:txBody>
      </p:sp>
    </p:spTree>
    <p:extLst>
      <p:ext uri="{BB962C8B-B14F-4D97-AF65-F5344CB8AC3E}">
        <p14:creationId xmlns:p14="http://schemas.microsoft.com/office/powerpoint/2010/main" val="1002353388"/>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E27D8083-8B10-4202-ABF3-CEA698F91511}"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40A1A4E3-6592-4437-972C-D8EC1AF4B650}" type="slidenum">
              <a:rPr lang="ja-JP" altLang="en-US"/>
              <a:pPr/>
              <a:t>‹#›</a:t>
            </a:fld>
            <a:endParaRPr lang="ja-JP" altLang="en-US"/>
          </a:p>
        </p:txBody>
      </p:sp>
    </p:spTree>
    <p:extLst>
      <p:ext uri="{BB962C8B-B14F-4D97-AF65-F5344CB8AC3E}">
        <p14:creationId xmlns:p14="http://schemas.microsoft.com/office/powerpoint/2010/main" val="321088310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C98269A1-E606-47D2-8C4B-B0652325CBA3}"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3A0338E2-40D1-475C-88A5-4FC4B43335F4}" type="slidenum">
              <a:rPr lang="ja-JP" altLang="en-US"/>
              <a:pPr/>
              <a:t>‹#›</a:t>
            </a:fld>
            <a:endParaRPr lang="ja-JP" altLang="en-US"/>
          </a:p>
        </p:txBody>
      </p:sp>
    </p:spTree>
    <p:extLst>
      <p:ext uri="{BB962C8B-B14F-4D97-AF65-F5344CB8AC3E}">
        <p14:creationId xmlns:p14="http://schemas.microsoft.com/office/powerpoint/2010/main" val="388823023"/>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2998227F-2719-46B1-9312-5CCDFC5B4B2E}"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7CC905C9-D9D4-4329-B79B-814F456B9E81}" type="slidenum">
              <a:rPr lang="ja-JP" altLang="en-US"/>
              <a:pPr/>
              <a:t>‹#›</a:t>
            </a:fld>
            <a:endParaRPr lang="ja-JP" altLang="en-US"/>
          </a:p>
        </p:txBody>
      </p:sp>
    </p:spTree>
    <p:extLst>
      <p:ext uri="{BB962C8B-B14F-4D97-AF65-F5344CB8AC3E}">
        <p14:creationId xmlns:p14="http://schemas.microsoft.com/office/powerpoint/2010/main" val="239237567"/>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923128F2-1F00-4122-8216-8124EF1130D4}"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C933F305-08AA-402B-80F0-30E2DCD990E0}" type="slidenum">
              <a:rPr lang="ja-JP" altLang="en-US"/>
              <a:pPr/>
              <a:t>‹#›</a:t>
            </a:fld>
            <a:endParaRPr lang="ja-JP" altLang="en-US"/>
          </a:p>
        </p:txBody>
      </p:sp>
    </p:spTree>
    <p:extLst>
      <p:ext uri="{BB962C8B-B14F-4D97-AF65-F5344CB8AC3E}">
        <p14:creationId xmlns:p14="http://schemas.microsoft.com/office/powerpoint/2010/main" val="748865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D163B07-A351-4818-845F-A619075F148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8CCEA901-FB0F-4349-9FD6-34C2B802FC9C}" type="slidenum">
              <a:rPr lang="ja-JP" altLang="en-US"/>
              <a:pPr/>
              <a:t>‹#›</a:t>
            </a:fld>
            <a:endParaRPr lang="ja-JP" altLang="en-US"/>
          </a:p>
        </p:txBody>
      </p:sp>
    </p:spTree>
    <p:extLst>
      <p:ext uri="{BB962C8B-B14F-4D97-AF65-F5344CB8AC3E}">
        <p14:creationId xmlns:p14="http://schemas.microsoft.com/office/powerpoint/2010/main" val="1030353557"/>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02AD8DC3-5ED4-4C6D-B713-4301C8B57FA8}"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0EBE8E2A-B077-469B-AEC7-C5A48A96F243}" type="slidenum">
              <a:rPr lang="ja-JP" altLang="en-US"/>
              <a:pPr/>
              <a:t>‹#›</a:t>
            </a:fld>
            <a:endParaRPr lang="ja-JP" altLang="en-US"/>
          </a:p>
        </p:txBody>
      </p:sp>
    </p:spTree>
    <p:extLst>
      <p:ext uri="{BB962C8B-B14F-4D97-AF65-F5344CB8AC3E}">
        <p14:creationId xmlns:p14="http://schemas.microsoft.com/office/powerpoint/2010/main" val="4053328926"/>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A31CF179-D01B-4A67-8F3B-02F4D2577B8E}"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9DB60071-F3DA-4A45-9FD3-9480B44288E2}" type="slidenum">
              <a:rPr lang="ja-JP" altLang="en-US"/>
              <a:pPr/>
              <a:t>‹#›</a:t>
            </a:fld>
            <a:endParaRPr lang="ja-JP" altLang="en-US"/>
          </a:p>
        </p:txBody>
      </p:sp>
    </p:spTree>
    <p:extLst>
      <p:ext uri="{BB962C8B-B14F-4D97-AF65-F5344CB8AC3E}">
        <p14:creationId xmlns:p14="http://schemas.microsoft.com/office/powerpoint/2010/main" val="843133092"/>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B2583951-DC8A-4B11-825F-7D294D746636}"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F8F5B016-FBB7-4217-90AF-498393F7E6AF}" type="slidenum">
              <a:rPr lang="ja-JP" altLang="en-US"/>
              <a:pPr/>
              <a:t>‹#›</a:t>
            </a:fld>
            <a:endParaRPr lang="ja-JP" altLang="en-US"/>
          </a:p>
        </p:txBody>
      </p:sp>
    </p:spTree>
    <p:extLst>
      <p:ext uri="{BB962C8B-B14F-4D97-AF65-F5344CB8AC3E}">
        <p14:creationId xmlns:p14="http://schemas.microsoft.com/office/powerpoint/2010/main" val="426699259"/>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CAF5C126-6871-440B-BC12-FC1515731F0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60A594B-DBAD-4535-A335-69B7C70913D9}" type="slidenum">
              <a:rPr lang="ja-JP" altLang="en-US"/>
              <a:pPr/>
              <a:t>‹#›</a:t>
            </a:fld>
            <a:endParaRPr lang="ja-JP" altLang="en-US"/>
          </a:p>
        </p:txBody>
      </p:sp>
    </p:spTree>
    <p:extLst>
      <p:ext uri="{BB962C8B-B14F-4D97-AF65-F5344CB8AC3E}">
        <p14:creationId xmlns:p14="http://schemas.microsoft.com/office/powerpoint/2010/main" val="1985609709"/>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17AEB684-04B0-4755-8A99-EF1AA8FF0A16}"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7C9DB28D-8FA3-45DA-9342-1903B8BBF367}" type="slidenum">
              <a:rPr lang="ja-JP" altLang="en-US"/>
              <a:pPr/>
              <a:t>‹#›</a:t>
            </a:fld>
            <a:endParaRPr lang="ja-JP" altLang="en-US"/>
          </a:p>
        </p:txBody>
      </p:sp>
    </p:spTree>
    <p:extLst>
      <p:ext uri="{BB962C8B-B14F-4D97-AF65-F5344CB8AC3E}">
        <p14:creationId xmlns:p14="http://schemas.microsoft.com/office/powerpoint/2010/main" val="1981300414"/>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BDBB01F9-3DFE-4F6E-8FBE-27A1201D1195}"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DCD1D3CB-6B57-4658-88C1-2616AC6F369B}" type="slidenum">
              <a:rPr lang="ja-JP" altLang="en-US"/>
              <a:pPr/>
              <a:t>‹#›</a:t>
            </a:fld>
            <a:endParaRPr lang="ja-JP" altLang="en-US"/>
          </a:p>
        </p:txBody>
      </p:sp>
    </p:spTree>
    <p:extLst>
      <p:ext uri="{BB962C8B-B14F-4D97-AF65-F5344CB8AC3E}">
        <p14:creationId xmlns:p14="http://schemas.microsoft.com/office/powerpoint/2010/main" val="3407268226"/>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72B4D51B-6E63-4295-B517-2F8B95E0DA8E}"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8C8458A1-D0BE-467C-845C-AB03256BFE86}" type="slidenum">
              <a:rPr lang="ja-JP" altLang="en-US"/>
              <a:pPr/>
              <a:t>‹#›</a:t>
            </a:fld>
            <a:endParaRPr lang="ja-JP" altLang="en-US"/>
          </a:p>
        </p:txBody>
      </p:sp>
    </p:spTree>
    <p:extLst>
      <p:ext uri="{BB962C8B-B14F-4D97-AF65-F5344CB8AC3E}">
        <p14:creationId xmlns:p14="http://schemas.microsoft.com/office/powerpoint/2010/main" val="2427170019"/>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7EBAAC34-E8DF-444D-A8A6-BC7053EF61A6}"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E49EA54A-F504-46EE-9C56-274CB6DC46CB}" type="slidenum">
              <a:rPr lang="ja-JP" altLang="en-US"/>
              <a:pPr/>
              <a:t>‹#›</a:t>
            </a:fld>
            <a:endParaRPr lang="ja-JP" altLang="en-US"/>
          </a:p>
        </p:txBody>
      </p:sp>
    </p:spTree>
    <p:extLst>
      <p:ext uri="{BB962C8B-B14F-4D97-AF65-F5344CB8AC3E}">
        <p14:creationId xmlns:p14="http://schemas.microsoft.com/office/powerpoint/2010/main" val="578734464"/>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A7B5D101-B3FF-4015-AD29-19BBFBBB3838}"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A4531E2E-CB60-41D5-819F-7E3EA00AFD9F}" type="slidenum">
              <a:rPr lang="ja-JP" altLang="en-US"/>
              <a:pPr/>
              <a:t>‹#›</a:t>
            </a:fld>
            <a:endParaRPr lang="ja-JP" altLang="en-US"/>
          </a:p>
        </p:txBody>
      </p:sp>
    </p:spTree>
    <p:extLst>
      <p:ext uri="{BB962C8B-B14F-4D97-AF65-F5344CB8AC3E}">
        <p14:creationId xmlns:p14="http://schemas.microsoft.com/office/powerpoint/2010/main" val="3209993990"/>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D722CFF2-4C40-4A9A-8E52-1B141BBC9854}"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ACB3F6C7-C5D5-4BF3-9B80-78488E2BA827}" type="slidenum">
              <a:rPr lang="ja-JP" altLang="en-US"/>
              <a:pPr/>
              <a:t>‹#›</a:t>
            </a:fld>
            <a:endParaRPr lang="ja-JP" altLang="en-US"/>
          </a:p>
        </p:txBody>
      </p:sp>
    </p:spTree>
    <p:extLst>
      <p:ext uri="{BB962C8B-B14F-4D97-AF65-F5344CB8AC3E}">
        <p14:creationId xmlns:p14="http://schemas.microsoft.com/office/powerpoint/2010/main" val="14345325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E84A715D-63D1-45A5-A9B0-2650354DB0E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626E0079-36A1-4D72-B7A6-38110C02861D}" type="slidenum">
              <a:rPr lang="ja-JP" altLang="en-US"/>
              <a:pPr/>
              <a:t>‹#›</a:t>
            </a:fld>
            <a:endParaRPr lang="ja-JP" altLang="en-US"/>
          </a:p>
        </p:txBody>
      </p:sp>
    </p:spTree>
    <p:extLst>
      <p:ext uri="{BB962C8B-B14F-4D97-AF65-F5344CB8AC3E}">
        <p14:creationId xmlns:p14="http://schemas.microsoft.com/office/powerpoint/2010/main" val="1445982995"/>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5AFB2796-6DC6-449E-83BF-015E627AFDB1}"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37F9C726-50F1-4D00-B07A-82DE39B6FEB4}" type="slidenum">
              <a:rPr lang="ja-JP" altLang="en-US"/>
              <a:pPr/>
              <a:t>‹#›</a:t>
            </a:fld>
            <a:endParaRPr lang="ja-JP" altLang="en-US"/>
          </a:p>
        </p:txBody>
      </p:sp>
    </p:spTree>
    <p:extLst>
      <p:ext uri="{BB962C8B-B14F-4D97-AF65-F5344CB8AC3E}">
        <p14:creationId xmlns:p14="http://schemas.microsoft.com/office/powerpoint/2010/main" val="385500864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905E7FDD-2094-438E-9EF8-2189494341B7}"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37DDD3E1-BDAB-4093-BBE6-14F71740ADC9}" type="slidenum">
              <a:rPr lang="ja-JP" altLang="en-US"/>
              <a:pPr/>
              <a:t>‹#›</a:t>
            </a:fld>
            <a:endParaRPr lang="ja-JP" altLang="en-US"/>
          </a:p>
        </p:txBody>
      </p:sp>
    </p:spTree>
    <p:extLst>
      <p:ext uri="{BB962C8B-B14F-4D97-AF65-F5344CB8AC3E}">
        <p14:creationId xmlns:p14="http://schemas.microsoft.com/office/powerpoint/2010/main" val="1735342107"/>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8E97B11-D180-4876-A3AB-8F46920114A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1A7577A4-1C4D-415E-B6AC-C4EF9F071760}" type="slidenum">
              <a:rPr lang="ja-JP" altLang="en-US"/>
              <a:pPr/>
              <a:t>‹#›</a:t>
            </a:fld>
            <a:endParaRPr lang="ja-JP" altLang="en-US"/>
          </a:p>
        </p:txBody>
      </p:sp>
    </p:spTree>
    <p:extLst>
      <p:ext uri="{BB962C8B-B14F-4D97-AF65-F5344CB8AC3E}">
        <p14:creationId xmlns:p14="http://schemas.microsoft.com/office/powerpoint/2010/main" val="132828250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E1B0EEAB-3D20-4E6B-90CF-AA884017D509}"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0033B86B-E023-46E2-9FF3-34124DB81F76}" type="slidenum">
              <a:rPr lang="ja-JP" altLang="en-US"/>
              <a:pPr/>
              <a:t>‹#›</a:t>
            </a:fld>
            <a:endParaRPr lang="ja-JP" altLang="en-US"/>
          </a:p>
        </p:txBody>
      </p:sp>
    </p:spTree>
    <p:extLst>
      <p:ext uri="{BB962C8B-B14F-4D97-AF65-F5344CB8AC3E}">
        <p14:creationId xmlns:p14="http://schemas.microsoft.com/office/powerpoint/2010/main" val="1884352159"/>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DF4CBF0-6A0A-459F-BAD7-7D1F95E89E8A}"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BE5F2C36-B7E7-4AE3-9E58-927A781EF11F}" type="slidenum">
              <a:rPr lang="ja-JP" altLang="en-US"/>
              <a:pPr/>
              <a:t>‹#›</a:t>
            </a:fld>
            <a:endParaRPr lang="ja-JP" altLang="en-US"/>
          </a:p>
        </p:txBody>
      </p:sp>
    </p:spTree>
    <p:extLst>
      <p:ext uri="{BB962C8B-B14F-4D97-AF65-F5344CB8AC3E}">
        <p14:creationId xmlns:p14="http://schemas.microsoft.com/office/powerpoint/2010/main" val="2970305486"/>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422831AE-B072-4D0C-8706-6043AE8C4E5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DEF8C20-E7CD-4AEB-BE15-3EBD91605A38}" type="slidenum">
              <a:rPr lang="ja-JP" altLang="en-US"/>
              <a:pPr/>
              <a:t>‹#›</a:t>
            </a:fld>
            <a:endParaRPr lang="ja-JP" altLang="en-US"/>
          </a:p>
        </p:txBody>
      </p:sp>
    </p:spTree>
    <p:extLst>
      <p:ext uri="{BB962C8B-B14F-4D97-AF65-F5344CB8AC3E}">
        <p14:creationId xmlns:p14="http://schemas.microsoft.com/office/powerpoint/2010/main" val="522021019"/>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CF9D018A-D650-4701-89C3-E9F0A54439F6}"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9B6C7404-AB3B-4223-8972-F1F362B0C1FB}" type="slidenum">
              <a:rPr lang="ja-JP" altLang="en-US"/>
              <a:pPr/>
              <a:t>‹#›</a:t>
            </a:fld>
            <a:endParaRPr lang="ja-JP" altLang="en-US"/>
          </a:p>
        </p:txBody>
      </p:sp>
    </p:spTree>
    <p:extLst>
      <p:ext uri="{BB962C8B-B14F-4D97-AF65-F5344CB8AC3E}">
        <p14:creationId xmlns:p14="http://schemas.microsoft.com/office/powerpoint/2010/main" val="2901819606"/>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5A9B162B-7CDF-4AC6-83D0-F96941707F4B}"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2BE7D03C-6A33-438B-B240-775370F171A8}" type="slidenum">
              <a:rPr lang="ja-JP" altLang="en-US"/>
              <a:pPr/>
              <a:t>‹#›</a:t>
            </a:fld>
            <a:endParaRPr lang="ja-JP" altLang="en-US"/>
          </a:p>
        </p:txBody>
      </p:sp>
    </p:spTree>
    <p:extLst>
      <p:ext uri="{BB962C8B-B14F-4D97-AF65-F5344CB8AC3E}">
        <p14:creationId xmlns:p14="http://schemas.microsoft.com/office/powerpoint/2010/main" val="2421579708"/>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34881A94-3172-4EE6-AE30-39A2C645CF4B}"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EFDDF85B-3FB6-4572-ABED-CEE950129789}" type="slidenum">
              <a:rPr lang="ja-JP" altLang="en-US"/>
              <a:pPr/>
              <a:t>‹#›</a:t>
            </a:fld>
            <a:endParaRPr lang="ja-JP" altLang="en-US"/>
          </a:p>
        </p:txBody>
      </p:sp>
    </p:spTree>
    <p:extLst>
      <p:ext uri="{BB962C8B-B14F-4D97-AF65-F5344CB8AC3E}">
        <p14:creationId xmlns:p14="http://schemas.microsoft.com/office/powerpoint/2010/main" val="2500199108"/>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0C11E560-EE24-4DA9-8EA8-1E60C4AA93B8}"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0989D12B-2B7C-4149-AE86-B78B3F58FE84}" type="slidenum">
              <a:rPr lang="ja-JP" altLang="en-US"/>
              <a:pPr/>
              <a:t>‹#›</a:t>
            </a:fld>
            <a:endParaRPr lang="ja-JP" altLang="en-US"/>
          </a:p>
        </p:txBody>
      </p:sp>
    </p:spTree>
    <p:extLst>
      <p:ext uri="{BB962C8B-B14F-4D97-AF65-F5344CB8AC3E}">
        <p14:creationId xmlns:p14="http://schemas.microsoft.com/office/powerpoint/2010/main" val="2701783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CD665AB4-49C2-4B82-B28D-F31896B522A9}"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2416AD58-AA42-44F0-8EBA-5FF81742B10A}" type="slidenum">
              <a:rPr lang="ja-JP" altLang="en-US"/>
              <a:pPr/>
              <a:t>‹#›</a:t>
            </a:fld>
            <a:endParaRPr lang="ja-JP" altLang="en-US"/>
          </a:p>
        </p:txBody>
      </p:sp>
    </p:spTree>
    <p:extLst>
      <p:ext uri="{BB962C8B-B14F-4D97-AF65-F5344CB8AC3E}">
        <p14:creationId xmlns:p14="http://schemas.microsoft.com/office/powerpoint/2010/main" val="1662354880"/>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25C5F6EB-815F-4CD4-8C21-CB7A104646C8}"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01C3216F-E68A-4077-85AF-E2515B5E2B50}" type="slidenum">
              <a:rPr lang="ja-JP" altLang="en-US"/>
              <a:pPr/>
              <a:t>‹#›</a:t>
            </a:fld>
            <a:endParaRPr lang="ja-JP" altLang="en-US"/>
          </a:p>
        </p:txBody>
      </p:sp>
    </p:spTree>
    <p:extLst>
      <p:ext uri="{BB962C8B-B14F-4D97-AF65-F5344CB8AC3E}">
        <p14:creationId xmlns:p14="http://schemas.microsoft.com/office/powerpoint/2010/main" val="1590868334"/>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24186235-5C35-4D19-8B71-675E72745B5C}"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EDDA09AB-1CD2-444A-8620-2E27C91ADF1A}" type="slidenum">
              <a:rPr lang="ja-JP" altLang="en-US"/>
              <a:pPr/>
              <a:t>‹#›</a:t>
            </a:fld>
            <a:endParaRPr lang="ja-JP" altLang="en-US"/>
          </a:p>
        </p:txBody>
      </p:sp>
    </p:spTree>
    <p:extLst>
      <p:ext uri="{BB962C8B-B14F-4D97-AF65-F5344CB8AC3E}">
        <p14:creationId xmlns:p14="http://schemas.microsoft.com/office/powerpoint/2010/main" val="3020210368"/>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FD595DED-8DA4-43C7-8B9E-E550DB74EC31}"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1DC455BD-5D39-420E-B4E1-CF27A28881D1}" type="slidenum">
              <a:rPr lang="ja-JP" altLang="en-US"/>
              <a:pPr/>
              <a:t>‹#›</a:t>
            </a:fld>
            <a:endParaRPr lang="ja-JP" altLang="en-US"/>
          </a:p>
        </p:txBody>
      </p:sp>
    </p:spTree>
    <p:extLst>
      <p:ext uri="{BB962C8B-B14F-4D97-AF65-F5344CB8AC3E}">
        <p14:creationId xmlns:p14="http://schemas.microsoft.com/office/powerpoint/2010/main" val="2514846080"/>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B114DD92-7DAD-4696-A746-2A8BF825DF7B}"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83CE45C-A985-42C2-A947-772F9BD06722}" type="slidenum">
              <a:rPr lang="ja-JP" altLang="en-US"/>
              <a:pPr/>
              <a:t>‹#›</a:t>
            </a:fld>
            <a:endParaRPr lang="ja-JP" altLang="en-US"/>
          </a:p>
        </p:txBody>
      </p:sp>
    </p:spTree>
    <p:extLst>
      <p:ext uri="{BB962C8B-B14F-4D97-AF65-F5344CB8AC3E}">
        <p14:creationId xmlns:p14="http://schemas.microsoft.com/office/powerpoint/2010/main" val="1346693217"/>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376DA0D9-A63F-4997-81CB-88477A013014}"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3FD59A3-7448-4044-8D1F-11C5584F1953}" type="slidenum">
              <a:rPr lang="ja-JP" altLang="en-US"/>
              <a:pPr/>
              <a:t>‹#›</a:t>
            </a:fld>
            <a:endParaRPr lang="ja-JP" altLang="en-US"/>
          </a:p>
        </p:txBody>
      </p:sp>
    </p:spTree>
    <p:extLst>
      <p:ext uri="{BB962C8B-B14F-4D97-AF65-F5344CB8AC3E}">
        <p14:creationId xmlns:p14="http://schemas.microsoft.com/office/powerpoint/2010/main" val="1231639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03CCFD3C-8E3E-480C-8FD0-84DDEB2CBBF5}"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2F862906-0944-4F74-AF30-A71954AFD30E}" type="slidenum">
              <a:rPr lang="ja-JP" altLang="en-US"/>
              <a:pPr/>
              <a:t>‹#›</a:t>
            </a:fld>
            <a:endParaRPr lang="ja-JP" altLang="en-US"/>
          </a:p>
        </p:txBody>
      </p:sp>
    </p:spTree>
    <p:extLst>
      <p:ext uri="{BB962C8B-B14F-4D97-AF65-F5344CB8AC3E}">
        <p14:creationId xmlns:p14="http://schemas.microsoft.com/office/powerpoint/2010/main" val="2115734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9525EEE5-C75D-4023-9FB8-7CE5E94735F6}"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632BC692-1199-4324-B543-E03F4B8CBF06}" type="slidenum">
              <a:rPr lang="ja-JP" altLang="en-US"/>
              <a:pPr/>
              <a:t>‹#›</a:t>
            </a:fld>
            <a:endParaRPr lang="ja-JP" altLang="en-US"/>
          </a:p>
        </p:txBody>
      </p:sp>
    </p:spTree>
    <p:extLst>
      <p:ext uri="{BB962C8B-B14F-4D97-AF65-F5344CB8AC3E}">
        <p14:creationId xmlns:p14="http://schemas.microsoft.com/office/powerpoint/2010/main" val="9314739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C04AD841-7E23-4E34-8C24-EE4B543724DA}"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E6C8BDFE-725D-409A-BBD3-09C284AADD10}" type="slidenum">
              <a:rPr lang="ja-JP" altLang="en-US"/>
              <a:pPr/>
              <a:t>‹#›</a:t>
            </a:fld>
            <a:endParaRPr lang="ja-JP" altLang="en-US"/>
          </a:p>
        </p:txBody>
      </p:sp>
    </p:spTree>
    <p:extLst>
      <p:ext uri="{BB962C8B-B14F-4D97-AF65-F5344CB8AC3E}">
        <p14:creationId xmlns:p14="http://schemas.microsoft.com/office/powerpoint/2010/main" val="619175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29E15D5F-13AC-403C-A252-D241B6C23AF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E4AC3CE-9BAC-422B-A0A3-8B21A264D236}" type="slidenum">
              <a:rPr lang="ja-JP" altLang="en-US"/>
              <a:pPr/>
              <a:t>‹#›</a:t>
            </a:fld>
            <a:endParaRPr lang="ja-JP" altLang="en-US"/>
          </a:p>
        </p:txBody>
      </p:sp>
    </p:spTree>
    <p:extLst>
      <p:ext uri="{BB962C8B-B14F-4D97-AF65-F5344CB8AC3E}">
        <p14:creationId xmlns:p14="http://schemas.microsoft.com/office/powerpoint/2010/main" val="21112828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DF7C421B-2816-4019-898F-6FF646C7A368}"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0416BA53-9ECF-4A3F-88D6-F25B1DDD3A47}" type="slidenum">
              <a:rPr lang="ja-JP" altLang="en-US"/>
              <a:pPr/>
              <a:t>‹#›</a:t>
            </a:fld>
            <a:endParaRPr lang="ja-JP" altLang="en-US"/>
          </a:p>
        </p:txBody>
      </p:sp>
    </p:spTree>
    <p:extLst>
      <p:ext uri="{BB962C8B-B14F-4D97-AF65-F5344CB8AC3E}">
        <p14:creationId xmlns:p14="http://schemas.microsoft.com/office/powerpoint/2010/main" val="17717388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2FB0B683-160C-4725-BCBB-319929DEF4FC}"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102F1C40-9288-465F-8FE9-0CE15AFFBA4B}" type="slidenum">
              <a:rPr lang="ja-JP" altLang="en-US"/>
              <a:pPr/>
              <a:t>‹#›</a:t>
            </a:fld>
            <a:endParaRPr lang="ja-JP" altLang="en-US"/>
          </a:p>
        </p:txBody>
      </p:sp>
    </p:spTree>
    <p:extLst>
      <p:ext uri="{BB962C8B-B14F-4D97-AF65-F5344CB8AC3E}">
        <p14:creationId xmlns:p14="http://schemas.microsoft.com/office/powerpoint/2010/main" val="41020766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0C6A560A-9427-4DDB-B505-5680501EBEA2}"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A2E3FD7-661F-4D93-BD50-7CBC115808DD}" type="slidenum">
              <a:rPr lang="ja-JP" altLang="en-US"/>
              <a:pPr/>
              <a:t>‹#›</a:t>
            </a:fld>
            <a:endParaRPr lang="ja-JP" altLang="en-US"/>
          </a:p>
        </p:txBody>
      </p:sp>
    </p:spTree>
    <p:extLst>
      <p:ext uri="{BB962C8B-B14F-4D97-AF65-F5344CB8AC3E}">
        <p14:creationId xmlns:p14="http://schemas.microsoft.com/office/powerpoint/2010/main" val="28479775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BB2BFFFC-4A8B-4DD8-8F41-2CC3810F161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EC2BA399-6789-4631-BB34-961550D9D847}" type="slidenum">
              <a:rPr lang="ja-JP" altLang="en-US"/>
              <a:pPr/>
              <a:t>‹#›</a:t>
            </a:fld>
            <a:endParaRPr lang="ja-JP" altLang="en-US"/>
          </a:p>
        </p:txBody>
      </p:sp>
    </p:spTree>
    <p:extLst>
      <p:ext uri="{BB962C8B-B14F-4D97-AF65-F5344CB8AC3E}">
        <p14:creationId xmlns:p14="http://schemas.microsoft.com/office/powerpoint/2010/main" val="20305278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EDF2DD34-F013-4C63-870C-3A753D524633}"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57B6CD37-CC84-4A12-87DA-696AE5EE5B5D}" type="slidenum">
              <a:rPr lang="ja-JP" altLang="en-US"/>
              <a:pPr/>
              <a:t>‹#›</a:t>
            </a:fld>
            <a:endParaRPr lang="ja-JP" altLang="en-US"/>
          </a:p>
        </p:txBody>
      </p:sp>
    </p:spTree>
    <p:extLst>
      <p:ext uri="{BB962C8B-B14F-4D97-AF65-F5344CB8AC3E}">
        <p14:creationId xmlns:p14="http://schemas.microsoft.com/office/powerpoint/2010/main" val="4892600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BA6951AF-DE45-4682-8B12-1C6B12335670}"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55B2885-D393-4C02-A1F8-F75A09A921D4}" type="slidenum">
              <a:rPr lang="ja-JP" altLang="en-US"/>
              <a:pPr/>
              <a:t>‹#›</a:t>
            </a:fld>
            <a:endParaRPr lang="ja-JP" altLang="en-US"/>
          </a:p>
        </p:txBody>
      </p:sp>
    </p:spTree>
    <p:extLst>
      <p:ext uri="{BB962C8B-B14F-4D97-AF65-F5344CB8AC3E}">
        <p14:creationId xmlns:p14="http://schemas.microsoft.com/office/powerpoint/2010/main" val="22849299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A33BBC6C-620C-443E-B1B1-3B3F741AFEDB}"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E24C6C93-F517-46CB-AD43-C0FB38D5FEFA}" type="slidenum">
              <a:rPr lang="ja-JP" altLang="en-US"/>
              <a:pPr/>
              <a:t>‹#›</a:t>
            </a:fld>
            <a:endParaRPr lang="ja-JP" altLang="en-US"/>
          </a:p>
        </p:txBody>
      </p:sp>
    </p:spTree>
    <p:extLst>
      <p:ext uri="{BB962C8B-B14F-4D97-AF65-F5344CB8AC3E}">
        <p14:creationId xmlns:p14="http://schemas.microsoft.com/office/powerpoint/2010/main" val="283943411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87484ACA-63D6-4EAA-BA51-FFCD883874FC}"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CBC6D0B8-3840-4F94-9389-A517CCD130B0}" type="slidenum">
              <a:rPr lang="ja-JP" altLang="en-US"/>
              <a:pPr/>
              <a:t>‹#›</a:t>
            </a:fld>
            <a:endParaRPr lang="ja-JP" altLang="en-US"/>
          </a:p>
        </p:txBody>
      </p:sp>
    </p:spTree>
    <p:extLst>
      <p:ext uri="{BB962C8B-B14F-4D97-AF65-F5344CB8AC3E}">
        <p14:creationId xmlns:p14="http://schemas.microsoft.com/office/powerpoint/2010/main" val="3530627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0615035D-C7B1-4170-94AF-602997D6C2D5}"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00AF7C2A-ECF4-4DD9-AF12-950D4E1CC3AE}" type="slidenum">
              <a:rPr lang="ja-JP" altLang="en-US"/>
              <a:pPr/>
              <a:t>‹#›</a:t>
            </a:fld>
            <a:endParaRPr lang="ja-JP" altLang="en-US"/>
          </a:p>
        </p:txBody>
      </p:sp>
    </p:spTree>
    <p:extLst>
      <p:ext uri="{BB962C8B-B14F-4D97-AF65-F5344CB8AC3E}">
        <p14:creationId xmlns:p14="http://schemas.microsoft.com/office/powerpoint/2010/main" val="19347933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4E68E8E4-1A78-4AB5-A699-7E9B3E56C6E3}"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DDE2AE5C-EEDB-42ED-9287-B54EB5CA5A49}" type="slidenum">
              <a:rPr lang="ja-JP" altLang="en-US"/>
              <a:pPr/>
              <a:t>‹#›</a:t>
            </a:fld>
            <a:endParaRPr lang="ja-JP" altLang="en-US"/>
          </a:p>
        </p:txBody>
      </p:sp>
    </p:spTree>
    <p:extLst>
      <p:ext uri="{BB962C8B-B14F-4D97-AF65-F5344CB8AC3E}">
        <p14:creationId xmlns:p14="http://schemas.microsoft.com/office/powerpoint/2010/main" val="107254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527D7046-7157-47FF-995B-0FE71CF23C3A}"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9C2CA192-4DFF-447A-862F-DCACB9717F40}" type="slidenum">
              <a:rPr lang="ja-JP" altLang="en-US"/>
              <a:pPr/>
              <a:t>‹#›</a:t>
            </a:fld>
            <a:endParaRPr lang="ja-JP" altLang="en-US"/>
          </a:p>
        </p:txBody>
      </p:sp>
    </p:spTree>
    <p:extLst>
      <p:ext uri="{BB962C8B-B14F-4D97-AF65-F5344CB8AC3E}">
        <p14:creationId xmlns:p14="http://schemas.microsoft.com/office/powerpoint/2010/main" val="25195988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E5DC3EA0-0110-4ECD-AB12-2819E62E606B}"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F48FCA7A-7189-403A-A211-F3D77ABCA231}" type="slidenum">
              <a:rPr lang="ja-JP" altLang="en-US"/>
              <a:pPr/>
              <a:t>‹#›</a:t>
            </a:fld>
            <a:endParaRPr lang="ja-JP" altLang="en-US"/>
          </a:p>
        </p:txBody>
      </p:sp>
    </p:spTree>
    <p:extLst>
      <p:ext uri="{BB962C8B-B14F-4D97-AF65-F5344CB8AC3E}">
        <p14:creationId xmlns:p14="http://schemas.microsoft.com/office/powerpoint/2010/main" val="33167868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2629351B-D0E3-4093-AD1D-DF10B7C5C8B4}"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66542F4E-F334-441D-9CDC-A8C008865CB3}" type="slidenum">
              <a:rPr lang="ja-JP" altLang="en-US"/>
              <a:pPr/>
              <a:t>‹#›</a:t>
            </a:fld>
            <a:endParaRPr lang="ja-JP" altLang="en-US"/>
          </a:p>
        </p:txBody>
      </p:sp>
    </p:spTree>
    <p:extLst>
      <p:ext uri="{BB962C8B-B14F-4D97-AF65-F5344CB8AC3E}">
        <p14:creationId xmlns:p14="http://schemas.microsoft.com/office/powerpoint/2010/main" val="2151077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92F22616-64C9-4E7A-952B-71F3EF50ED95}"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ACD81F2C-CB08-4B40-AAD2-4D9A3630AD1D}" type="slidenum">
              <a:rPr lang="ja-JP" altLang="en-US"/>
              <a:pPr/>
              <a:t>‹#›</a:t>
            </a:fld>
            <a:endParaRPr lang="ja-JP" altLang="en-US"/>
          </a:p>
        </p:txBody>
      </p:sp>
    </p:spTree>
    <p:extLst>
      <p:ext uri="{BB962C8B-B14F-4D97-AF65-F5344CB8AC3E}">
        <p14:creationId xmlns:p14="http://schemas.microsoft.com/office/powerpoint/2010/main" val="338045644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8D2B81DB-DEA1-428C-A2EF-9B69D934ABE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1E54AAD-5CC9-49B7-AF61-C7735D206790}" type="slidenum">
              <a:rPr lang="ja-JP" altLang="en-US"/>
              <a:pPr/>
              <a:t>‹#›</a:t>
            </a:fld>
            <a:endParaRPr lang="ja-JP" altLang="en-US"/>
          </a:p>
        </p:txBody>
      </p:sp>
    </p:spTree>
    <p:extLst>
      <p:ext uri="{BB962C8B-B14F-4D97-AF65-F5344CB8AC3E}">
        <p14:creationId xmlns:p14="http://schemas.microsoft.com/office/powerpoint/2010/main" val="35728264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423D539B-E6DB-48EA-A74B-A546076B9C12}"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6B2EBFCF-5D21-4240-A8A1-B16151CC3CE5}" type="slidenum">
              <a:rPr lang="ja-JP" altLang="en-US"/>
              <a:pPr/>
              <a:t>‹#›</a:t>
            </a:fld>
            <a:endParaRPr lang="ja-JP" altLang="en-US"/>
          </a:p>
        </p:txBody>
      </p:sp>
    </p:spTree>
    <p:extLst>
      <p:ext uri="{BB962C8B-B14F-4D97-AF65-F5344CB8AC3E}">
        <p14:creationId xmlns:p14="http://schemas.microsoft.com/office/powerpoint/2010/main" val="16165411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1274D86D-7A05-4CCD-90A5-29E206B0D0DF}"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3505213C-BB36-4B4D-B00F-0F7D5CBB1E7B}" type="slidenum">
              <a:rPr lang="ja-JP" altLang="en-US"/>
              <a:pPr/>
              <a:t>‹#›</a:t>
            </a:fld>
            <a:endParaRPr lang="ja-JP" altLang="en-US"/>
          </a:p>
        </p:txBody>
      </p:sp>
    </p:spTree>
    <p:extLst>
      <p:ext uri="{BB962C8B-B14F-4D97-AF65-F5344CB8AC3E}">
        <p14:creationId xmlns:p14="http://schemas.microsoft.com/office/powerpoint/2010/main" val="20901025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CB31B1B1-81A3-48F8-8F0F-C0D29BA8E621}"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265DE7A7-06FF-4976-A2AA-B0B6FC520B7F}" type="slidenum">
              <a:rPr lang="ja-JP" altLang="en-US"/>
              <a:pPr/>
              <a:t>‹#›</a:t>
            </a:fld>
            <a:endParaRPr lang="ja-JP" altLang="en-US"/>
          </a:p>
        </p:txBody>
      </p:sp>
    </p:spTree>
    <p:extLst>
      <p:ext uri="{BB962C8B-B14F-4D97-AF65-F5344CB8AC3E}">
        <p14:creationId xmlns:p14="http://schemas.microsoft.com/office/powerpoint/2010/main" val="37149606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465B1CA6-05C4-445D-9B61-8F91DD418456}"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093F3B96-14C1-4491-9C2C-0FDDE0B5349C}" type="slidenum">
              <a:rPr lang="ja-JP" altLang="en-US"/>
              <a:pPr/>
              <a:t>‹#›</a:t>
            </a:fld>
            <a:endParaRPr lang="ja-JP" altLang="en-US"/>
          </a:p>
        </p:txBody>
      </p:sp>
    </p:spTree>
    <p:extLst>
      <p:ext uri="{BB962C8B-B14F-4D97-AF65-F5344CB8AC3E}">
        <p14:creationId xmlns:p14="http://schemas.microsoft.com/office/powerpoint/2010/main" val="31499011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444C5B7D-B7C3-4DCD-9B51-459546DFFAE4}"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27C35A01-6968-4DEE-A7D8-AE5F40AA3213}" type="slidenum">
              <a:rPr lang="ja-JP" altLang="en-US"/>
              <a:pPr/>
              <a:t>‹#›</a:t>
            </a:fld>
            <a:endParaRPr lang="ja-JP" altLang="en-US"/>
          </a:p>
        </p:txBody>
      </p:sp>
    </p:spTree>
    <p:extLst>
      <p:ext uri="{BB962C8B-B14F-4D97-AF65-F5344CB8AC3E}">
        <p14:creationId xmlns:p14="http://schemas.microsoft.com/office/powerpoint/2010/main" val="24707857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CF3CCA02-A5F5-4C42-B8C7-91A24D13C43A}"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3D5C5CA2-2D56-46FD-AE0E-08C8919D5741}" type="slidenum">
              <a:rPr lang="ja-JP" altLang="en-US"/>
              <a:pPr/>
              <a:t>‹#›</a:t>
            </a:fld>
            <a:endParaRPr lang="ja-JP" altLang="en-US"/>
          </a:p>
        </p:txBody>
      </p:sp>
    </p:spTree>
    <p:extLst>
      <p:ext uri="{BB962C8B-B14F-4D97-AF65-F5344CB8AC3E}">
        <p14:creationId xmlns:p14="http://schemas.microsoft.com/office/powerpoint/2010/main" val="83381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a:ln/>
        </p:spPr>
        <p:txBody>
          <a:bodyPr/>
          <a:lstStyle>
            <a:lvl1pPr>
              <a:defRPr/>
            </a:lvl1pPr>
          </a:lstStyle>
          <a:p>
            <a:pPr>
              <a:defRPr/>
            </a:pPr>
            <a:fld id="{E122F136-E575-469B-8776-EFF2F46677F0}" type="datetime1">
              <a:rPr lang="ja-JP" altLang="en-US"/>
              <a:pPr>
                <a:defRPr/>
              </a:pPr>
              <a:t>2021/8/27</a:t>
            </a:fld>
            <a:endParaRPr lang="ja-JP" altLang="en-US"/>
          </a:p>
        </p:txBody>
      </p:sp>
      <p:sp>
        <p:nvSpPr>
          <p:cNvPr id="8"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noChangeArrowheads="1"/>
          </p:cNvSpPr>
          <p:nvPr>
            <p:ph type="sldNum" sz="quarter" idx="12"/>
          </p:nvPr>
        </p:nvSpPr>
        <p:spPr>
          <a:ln/>
        </p:spPr>
        <p:txBody>
          <a:bodyPr/>
          <a:lstStyle>
            <a:lvl1pPr>
              <a:defRPr/>
            </a:lvl1pPr>
          </a:lstStyle>
          <a:p>
            <a:fld id="{CD874A6E-FDE5-4C16-85CB-4DD15B488791}" type="slidenum">
              <a:rPr lang="ja-JP" altLang="en-US"/>
              <a:pPr/>
              <a:t>‹#›</a:t>
            </a:fld>
            <a:endParaRPr lang="ja-JP" altLang="en-US"/>
          </a:p>
        </p:txBody>
      </p:sp>
    </p:spTree>
    <p:extLst>
      <p:ext uri="{BB962C8B-B14F-4D97-AF65-F5344CB8AC3E}">
        <p14:creationId xmlns:p14="http://schemas.microsoft.com/office/powerpoint/2010/main" val="34644073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D9D88D6B-7B60-4AB4-B20E-320CE8C35BBC}"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88799B09-6408-4FB0-8864-81BAE9074377}" type="slidenum">
              <a:rPr lang="ja-JP" altLang="en-US"/>
              <a:pPr/>
              <a:t>‹#›</a:t>
            </a:fld>
            <a:endParaRPr lang="ja-JP" altLang="en-US"/>
          </a:p>
        </p:txBody>
      </p:sp>
    </p:spTree>
    <p:extLst>
      <p:ext uri="{BB962C8B-B14F-4D97-AF65-F5344CB8AC3E}">
        <p14:creationId xmlns:p14="http://schemas.microsoft.com/office/powerpoint/2010/main" val="20091605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B47E8EC5-261E-4F36-AE0D-DB6A483B5A25}"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5CC541E0-9E55-44A7-B30A-A750D6E16451}" type="slidenum">
              <a:rPr lang="ja-JP" altLang="en-US"/>
              <a:pPr/>
              <a:t>‹#›</a:t>
            </a:fld>
            <a:endParaRPr lang="ja-JP" altLang="en-US"/>
          </a:p>
        </p:txBody>
      </p:sp>
    </p:spTree>
    <p:extLst>
      <p:ext uri="{BB962C8B-B14F-4D97-AF65-F5344CB8AC3E}">
        <p14:creationId xmlns:p14="http://schemas.microsoft.com/office/powerpoint/2010/main" val="12455295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BD9D9767-8E60-4171-90AD-2A5DF8847F22}"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4FA28E64-96A1-4EE8-8B4B-B6D2D5EA585F}" type="slidenum">
              <a:rPr lang="ja-JP" altLang="en-US"/>
              <a:pPr/>
              <a:t>‹#›</a:t>
            </a:fld>
            <a:endParaRPr lang="ja-JP" altLang="en-US"/>
          </a:p>
        </p:txBody>
      </p:sp>
    </p:spTree>
    <p:extLst>
      <p:ext uri="{BB962C8B-B14F-4D97-AF65-F5344CB8AC3E}">
        <p14:creationId xmlns:p14="http://schemas.microsoft.com/office/powerpoint/2010/main" val="296452095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030FFE3E-A044-40DE-8966-8A22FD6B4643}"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1ED915E1-F1A2-494A-87A0-C0DF7A611DE4}" type="slidenum">
              <a:rPr lang="ja-JP" altLang="en-US"/>
              <a:pPr/>
              <a:t>‹#›</a:t>
            </a:fld>
            <a:endParaRPr lang="ja-JP" altLang="en-US"/>
          </a:p>
        </p:txBody>
      </p:sp>
    </p:spTree>
    <p:extLst>
      <p:ext uri="{BB962C8B-B14F-4D97-AF65-F5344CB8AC3E}">
        <p14:creationId xmlns:p14="http://schemas.microsoft.com/office/powerpoint/2010/main" val="32586171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28578A8-593E-4170-B6E1-A215490E9AD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87D8E86B-9974-4E09-AFF2-3D14C34962C2}" type="slidenum">
              <a:rPr lang="ja-JP" altLang="en-US"/>
              <a:pPr/>
              <a:t>‹#›</a:t>
            </a:fld>
            <a:endParaRPr lang="ja-JP" altLang="en-US"/>
          </a:p>
        </p:txBody>
      </p:sp>
    </p:spTree>
    <p:extLst>
      <p:ext uri="{BB962C8B-B14F-4D97-AF65-F5344CB8AC3E}">
        <p14:creationId xmlns:p14="http://schemas.microsoft.com/office/powerpoint/2010/main" val="27308292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96985C41-6320-4606-82BD-7B16F7996A8C}" type="datetime1">
              <a:rPr lang="ja-JP" altLang="en-US"/>
              <a:pPr>
                <a:defRPr/>
              </a:pPr>
              <a:t>2021/8/27</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noChangeArrowheads="1"/>
          </p:cNvSpPr>
          <p:nvPr>
            <p:ph type="sldNum" sz="quarter" idx="12"/>
          </p:nvPr>
        </p:nvSpPr>
        <p:spPr>
          <a:ln/>
        </p:spPr>
        <p:txBody>
          <a:bodyPr/>
          <a:lstStyle>
            <a:lvl1pPr>
              <a:defRPr/>
            </a:lvl1pPr>
          </a:lstStyle>
          <a:p>
            <a:fld id="{F45F2973-1694-4244-B630-2A28B941604C}" type="slidenum">
              <a:rPr lang="ja-JP" altLang="en-US"/>
              <a:pPr/>
              <a:t>‹#›</a:t>
            </a:fld>
            <a:endParaRPr lang="ja-JP" altLang="en-US"/>
          </a:p>
        </p:txBody>
      </p:sp>
    </p:spTree>
    <p:extLst>
      <p:ext uri="{BB962C8B-B14F-4D97-AF65-F5344CB8AC3E}">
        <p14:creationId xmlns:p14="http://schemas.microsoft.com/office/powerpoint/2010/main" val="30795600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F5C47AC0-1BC1-4E65-B20E-675D7029DBF6}"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B71976EF-C2AF-40ED-9B36-62414FE14CA7}" type="slidenum">
              <a:rPr lang="ja-JP" altLang="en-US"/>
              <a:pPr/>
              <a:t>‹#›</a:t>
            </a:fld>
            <a:endParaRPr lang="ja-JP" altLang="en-US"/>
          </a:p>
        </p:txBody>
      </p:sp>
    </p:spTree>
    <p:extLst>
      <p:ext uri="{BB962C8B-B14F-4D97-AF65-F5344CB8AC3E}">
        <p14:creationId xmlns:p14="http://schemas.microsoft.com/office/powerpoint/2010/main" val="30145160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A1C1E7B1-0156-43CC-81AF-BF9D0ECE4AD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FAB9BA40-D748-440C-8052-0F9672174C95}" type="slidenum">
              <a:rPr lang="ja-JP" altLang="en-US"/>
              <a:pPr/>
              <a:t>‹#›</a:t>
            </a:fld>
            <a:endParaRPr lang="ja-JP" altLang="en-US"/>
          </a:p>
        </p:txBody>
      </p:sp>
    </p:spTree>
    <p:extLst>
      <p:ext uri="{BB962C8B-B14F-4D97-AF65-F5344CB8AC3E}">
        <p14:creationId xmlns:p14="http://schemas.microsoft.com/office/powerpoint/2010/main" val="20195338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588EA0B0-1C04-443B-A675-D016B6E618FA}"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018DD6B7-F943-479A-850B-2A8B9151E957}" type="slidenum">
              <a:rPr lang="ja-JP" altLang="en-US"/>
              <a:pPr/>
              <a:t>‹#›</a:t>
            </a:fld>
            <a:endParaRPr lang="ja-JP" altLang="en-US"/>
          </a:p>
        </p:txBody>
      </p:sp>
    </p:spTree>
    <p:extLst>
      <p:ext uri="{BB962C8B-B14F-4D97-AF65-F5344CB8AC3E}">
        <p14:creationId xmlns:p14="http://schemas.microsoft.com/office/powerpoint/2010/main" val="1969370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D3C157B4-2FF9-45E9-BBF5-963437C7254C}"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9E1BED3E-D5A5-4CE3-B7C1-325E82B6E03E}" type="slidenum">
              <a:rPr lang="ja-JP" altLang="en-US"/>
              <a:pPr/>
              <a:t>‹#›</a:t>
            </a:fld>
            <a:endParaRPr lang="ja-JP" altLang="en-US"/>
          </a:p>
        </p:txBody>
      </p:sp>
    </p:spTree>
    <p:extLst>
      <p:ext uri="{BB962C8B-B14F-4D97-AF65-F5344CB8AC3E}">
        <p14:creationId xmlns:p14="http://schemas.microsoft.com/office/powerpoint/2010/main" val="123655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noChangeArrowheads="1"/>
          </p:cNvSpPr>
          <p:nvPr>
            <p:ph type="dt" sz="half" idx="10"/>
          </p:nvPr>
        </p:nvSpPr>
        <p:spPr>
          <a:ln/>
        </p:spPr>
        <p:txBody>
          <a:bodyPr/>
          <a:lstStyle>
            <a:lvl1pPr>
              <a:defRPr/>
            </a:lvl1pPr>
          </a:lstStyle>
          <a:p>
            <a:pPr>
              <a:defRPr/>
            </a:pPr>
            <a:fld id="{464FCC3E-4EB6-46C6-B182-938F1282BA78}" type="datetime1">
              <a:rPr lang="ja-JP" altLang="en-US"/>
              <a:pPr>
                <a:defRPr/>
              </a:pPr>
              <a:t>2021/8/27</a:t>
            </a:fld>
            <a:endParaRPr lang="ja-JP" altLang="en-US"/>
          </a:p>
        </p:txBody>
      </p:sp>
      <p:sp>
        <p:nvSpPr>
          <p:cNvPr id="4"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noChangeArrowheads="1"/>
          </p:cNvSpPr>
          <p:nvPr>
            <p:ph type="sldNum" sz="quarter" idx="12"/>
          </p:nvPr>
        </p:nvSpPr>
        <p:spPr>
          <a:ln/>
        </p:spPr>
        <p:txBody>
          <a:bodyPr/>
          <a:lstStyle>
            <a:lvl1pPr>
              <a:defRPr/>
            </a:lvl1pPr>
          </a:lstStyle>
          <a:p>
            <a:fld id="{88FE99C7-7CCF-4E5B-9932-B1316F8563C7}" type="slidenum">
              <a:rPr lang="ja-JP" altLang="en-US"/>
              <a:pPr/>
              <a:t>‹#›</a:t>
            </a:fld>
            <a:endParaRPr lang="ja-JP" altLang="en-US"/>
          </a:p>
        </p:txBody>
      </p:sp>
    </p:spTree>
    <p:extLst>
      <p:ext uri="{BB962C8B-B14F-4D97-AF65-F5344CB8AC3E}">
        <p14:creationId xmlns:p14="http://schemas.microsoft.com/office/powerpoint/2010/main" val="32771239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4"/>
          <p:cNvSpPr>
            <a:spLocks noGrp="1" noChangeArrowheads="1"/>
          </p:cNvSpPr>
          <p:nvPr>
            <p:ph type="dt" sz="half" idx="10"/>
          </p:nvPr>
        </p:nvSpPr>
        <p:spPr>
          <a:ln/>
        </p:spPr>
        <p:txBody>
          <a:bodyPr/>
          <a:lstStyle>
            <a:lvl1pPr>
              <a:defRPr/>
            </a:lvl1pPr>
          </a:lstStyle>
          <a:p>
            <a:pPr>
              <a:defRPr/>
            </a:pPr>
            <a:fld id="{8EA231E1-1569-4F8C-A5E7-1CE33628D855}" type="datetime1">
              <a:rPr lang="ja-JP" altLang="en-US"/>
              <a:pPr>
                <a:defRPr/>
              </a:pPr>
              <a:t>2021/8/27</a:t>
            </a:fld>
            <a:endParaRPr lang="ja-JP" altLang="en-US"/>
          </a:p>
        </p:txBody>
      </p:sp>
      <p:sp>
        <p:nvSpPr>
          <p:cNvPr id="8"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6"/>
          <p:cNvSpPr>
            <a:spLocks noGrp="1" noChangeArrowheads="1"/>
          </p:cNvSpPr>
          <p:nvPr>
            <p:ph type="sldNum" sz="quarter" idx="12"/>
          </p:nvPr>
        </p:nvSpPr>
        <p:spPr>
          <a:ln/>
        </p:spPr>
        <p:txBody>
          <a:bodyPr/>
          <a:lstStyle>
            <a:lvl1pPr>
              <a:defRPr/>
            </a:lvl1pPr>
          </a:lstStyle>
          <a:p>
            <a:fld id="{8DAAB95C-3A1F-4D8F-A9FA-53A390A06CE3}" type="slidenum">
              <a:rPr lang="ja-JP" altLang="en-US"/>
              <a:pPr/>
              <a:t>‹#›</a:t>
            </a:fld>
            <a:endParaRPr lang="ja-JP" altLang="en-US"/>
          </a:p>
        </p:txBody>
      </p:sp>
    </p:spTree>
    <p:extLst>
      <p:ext uri="{BB962C8B-B14F-4D97-AF65-F5344CB8AC3E}">
        <p14:creationId xmlns:p14="http://schemas.microsoft.com/office/powerpoint/2010/main" val="10630831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4"/>
          <p:cNvSpPr>
            <a:spLocks noGrp="1" noChangeArrowheads="1"/>
          </p:cNvSpPr>
          <p:nvPr>
            <p:ph type="dt" sz="half" idx="10"/>
          </p:nvPr>
        </p:nvSpPr>
        <p:spPr>
          <a:ln/>
        </p:spPr>
        <p:txBody>
          <a:bodyPr/>
          <a:lstStyle>
            <a:lvl1pPr>
              <a:defRPr/>
            </a:lvl1pPr>
          </a:lstStyle>
          <a:p>
            <a:pPr>
              <a:defRPr/>
            </a:pPr>
            <a:fld id="{81E6AA14-A200-4EBD-80BF-6163D7B1F184}" type="datetime1">
              <a:rPr lang="ja-JP" altLang="en-US"/>
              <a:pPr>
                <a:defRPr/>
              </a:pPr>
              <a:t>2021/8/27</a:t>
            </a:fld>
            <a:endParaRPr lang="ja-JP" altLang="en-US"/>
          </a:p>
        </p:txBody>
      </p:sp>
      <p:sp>
        <p:nvSpPr>
          <p:cNvPr id="4"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6"/>
          <p:cNvSpPr>
            <a:spLocks noGrp="1" noChangeArrowheads="1"/>
          </p:cNvSpPr>
          <p:nvPr>
            <p:ph type="sldNum" sz="quarter" idx="12"/>
          </p:nvPr>
        </p:nvSpPr>
        <p:spPr>
          <a:ln/>
        </p:spPr>
        <p:txBody>
          <a:bodyPr/>
          <a:lstStyle>
            <a:lvl1pPr>
              <a:defRPr/>
            </a:lvl1pPr>
          </a:lstStyle>
          <a:p>
            <a:fld id="{960FD8F6-D44A-4F1A-8FC3-5EF6C6C65AFD}" type="slidenum">
              <a:rPr lang="ja-JP" altLang="en-US"/>
              <a:pPr/>
              <a:t>‹#›</a:t>
            </a:fld>
            <a:endParaRPr lang="ja-JP" altLang="en-US"/>
          </a:p>
        </p:txBody>
      </p:sp>
    </p:spTree>
    <p:extLst>
      <p:ext uri="{BB962C8B-B14F-4D97-AF65-F5344CB8AC3E}">
        <p14:creationId xmlns:p14="http://schemas.microsoft.com/office/powerpoint/2010/main" val="327463381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4"/>
          <p:cNvSpPr>
            <a:spLocks noGrp="1" noChangeArrowheads="1"/>
          </p:cNvSpPr>
          <p:nvPr>
            <p:ph type="dt" sz="half" idx="10"/>
          </p:nvPr>
        </p:nvSpPr>
        <p:spPr>
          <a:ln/>
        </p:spPr>
        <p:txBody>
          <a:bodyPr/>
          <a:lstStyle>
            <a:lvl1pPr>
              <a:defRPr/>
            </a:lvl1pPr>
          </a:lstStyle>
          <a:p>
            <a:pPr>
              <a:defRPr/>
            </a:pPr>
            <a:fld id="{5D99710A-A893-4BBF-B52D-64E172E407B9}" type="datetime1">
              <a:rPr lang="ja-JP" altLang="en-US"/>
              <a:pPr>
                <a:defRPr/>
              </a:pPr>
              <a:t>2021/8/27</a:t>
            </a:fld>
            <a:endParaRPr lang="ja-JP" altLang="en-US"/>
          </a:p>
        </p:txBody>
      </p:sp>
      <p:sp>
        <p:nvSpPr>
          <p:cNvPr id="3"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6"/>
          <p:cNvSpPr>
            <a:spLocks noGrp="1" noChangeArrowheads="1"/>
          </p:cNvSpPr>
          <p:nvPr>
            <p:ph type="sldNum" sz="quarter" idx="12"/>
          </p:nvPr>
        </p:nvSpPr>
        <p:spPr>
          <a:ln/>
        </p:spPr>
        <p:txBody>
          <a:bodyPr/>
          <a:lstStyle>
            <a:lvl1pPr>
              <a:defRPr/>
            </a:lvl1pPr>
          </a:lstStyle>
          <a:p>
            <a:fld id="{F88B1ECD-AA2D-4C0E-BF38-C2E33AD8BA67}" type="slidenum">
              <a:rPr lang="ja-JP" altLang="en-US"/>
              <a:pPr/>
              <a:t>‹#›</a:t>
            </a:fld>
            <a:endParaRPr lang="ja-JP" altLang="en-US"/>
          </a:p>
        </p:txBody>
      </p:sp>
    </p:spTree>
    <p:extLst>
      <p:ext uri="{BB962C8B-B14F-4D97-AF65-F5344CB8AC3E}">
        <p14:creationId xmlns:p14="http://schemas.microsoft.com/office/powerpoint/2010/main" val="285784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334A4BCC-BA4C-44EE-B258-FC8F2367730A}"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D90772EE-1042-4D8D-8FEE-56A82C517BC6}" type="slidenum">
              <a:rPr lang="ja-JP" altLang="en-US"/>
              <a:pPr/>
              <a:t>‹#›</a:t>
            </a:fld>
            <a:endParaRPr lang="ja-JP" altLang="en-US"/>
          </a:p>
        </p:txBody>
      </p:sp>
    </p:spTree>
    <p:extLst>
      <p:ext uri="{BB962C8B-B14F-4D97-AF65-F5344CB8AC3E}">
        <p14:creationId xmlns:p14="http://schemas.microsoft.com/office/powerpoint/2010/main" val="291634437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noChangeArrowheads="1"/>
          </p:cNvSpPr>
          <p:nvPr>
            <p:ph type="dt" sz="half" idx="10"/>
          </p:nvPr>
        </p:nvSpPr>
        <p:spPr>
          <a:ln/>
        </p:spPr>
        <p:txBody>
          <a:bodyPr/>
          <a:lstStyle>
            <a:lvl1pPr>
              <a:defRPr/>
            </a:lvl1pPr>
          </a:lstStyle>
          <a:p>
            <a:pPr>
              <a:defRPr/>
            </a:pPr>
            <a:fld id="{BA30548E-83ED-4BB8-98D6-1F8FD850EA38}" type="datetime1">
              <a:rPr lang="ja-JP" altLang="en-US"/>
              <a:pPr>
                <a:defRPr/>
              </a:pPr>
              <a:t>2021/8/27</a:t>
            </a:fld>
            <a:endParaRPr lang="ja-JP" altLang="en-US"/>
          </a:p>
        </p:txBody>
      </p:sp>
      <p:sp>
        <p:nvSpPr>
          <p:cNvPr id="6"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6"/>
          <p:cNvSpPr>
            <a:spLocks noGrp="1" noChangeArrowheads="1"/>
          </p:cNvSpPr>
          <p:nvPr>
            <p:ph type="sldNum" sz="quarter" idx="12"/>
          </p:nvPr>
        </p:nvSpPr>
        <p:spPr>
          <a:ln/>
        </p:spPr>
        <p:txBody>
          <a:bodyPr/>
          <a:lstStyle>
            <a:lvl1pPr>
              <a:defRPr/>
            </a:lvl1pPr>
          </a:lstStyle>
          <a:p>
            <a:fld id="{7782E138-F042-457A-92FE-8C1570F9CBBD}" type="slidenum">
              <a:rPr lang="ja-JP" altLang="en-US"/>
              <a:pPr/>
              <a:t>‹#›</a:t>
            </a:fld>
            <a:endParaRPr lang="ja-JP" altLang="en-US"/>
          </a:p>
        </p:txBody>
      </p:sp>
    </p:spTree>
    <p:extLst>
      <p:ext uri="{BB962C8B-B14F-4D97-AF65-F5344CB8AC3E}">
        <p14:creationId xmlns:p14="http://schemas.microsoft.com/office/powerpoint/2010/main" val="1832711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B5891922-DC62-41F1-8F1B-916CAA65F9A2}"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19788E7D-57A8-464F-8BB9-4803C4150071}" type="slidenum">
              <a:rPr lang="ja-JP" altLang="en-US"/>
              <a:pPr/>
              <a:t>‹#›</a:t>
            </a:fld>
            <a:endParaRPr lang="ja-JP" altLang="en-US"/>
          </a:p>
        </p:txBody>
      </p:sp>
    </p:spTree>
    <p:extLst>
      <p:ext uri="{BB962C8B-B14F-4D97-AF65-F5344CB8AC3E}">
        <p14:creationId xmlns:p14="http://schemas.microsoft.com/office/powerpoint/2010/main" val="39928609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4"/>
          <p:cNvSpPr>
            <a:spLocks noGrp="1" noChangeArrowheads="1"/>
          </p:cNvSpPr>
          <p:nvPr>
            <p:ph type="dt" sz="half" idx="10"/>
          </p:nvPr>
        </p:nvSpPr>
        <p:spPr>
          <a:ln/>
        </p:spPr>
        <p:txBody>
          <a:bodyPr/>
          <a:lstStyle>
            <a:lvl1pPr>
              <a:defRPr/>
            </a:lvl1pPr>
          </a:lstStyle>
          <a:p>
            <a:pPr>
              <a:defRPr/>
            </a:pPr>
            <a:fld id="{6F30620A-4B27-434A-954C-FF3BEC6084FA}" type="datetime1">
              <a:rPr lang="ja-JP" altLang="en-US"/>
              <a:pPr>
                <a:defRPr/>
              </a:pPr>
              <a:t>2021/8/27</a:t>
            </a:fld>
            <a:endParaRPr lang="ja-JP" altLang="en-US"/>
          </a:p>
        </p:txBody>
      </p:sp>
      <p:sp>
        <p:nvSpPr>
          <p:cNvPr id="5" name="フッター プレースホルダ 5"/>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6"/>
          <p:cNvSpPr>
            <a:spLocks noGrp="1" noChangeArrowheads="1"/>
          </p:cNvSpPr>
          <p:nvPr>
            <p:ph type="sldNum" sz="quarter" idx="12"/>
          </p:nvPr>
        </p:nvSpPr>
        <p:spPr>
          <a:ln/>
        </p:spPr>
        <p:txBody>
          <a:bodyPr/>
          <a:lstStyle>
            <a:lvl1pPr>
              <a:defRPr/>
            </a:lvl1pPr>
          </a:lstStyle>
          <a:p>
            <a:fld id="{B4A1B2AE-12DC-46BE-8113-3632758A3AE6}" type="slidenum">
              <a:rPr lang="ja-JP" altLang="en-US"/>
              <a:pPr/>
              <a:t>‹#›</a:t>
            </a:fld>
            <a:endParaRPr lang="ja-JP" altLang="en-US"/>
          </a:p>
        </p:txBody>
      </p:sp>
    </p:spTree>
    <p:extLst>
      <p:ext uri="{BB962C8B-B14F-4D97-AF65-F5344CB8AC3E}">
        <p14:creationId xmlns:p14="http://schemas.microsoft.com/office/powerpoint/2010/main" val="12159478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CFD9D65E-09AC-4D9B-8148-854F77BEC730}"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29A9AF8E-5B75-417E-A6F0-5ABB5B711620}" type="slidenum">
              <a:rPr lang="ja-JP" altLang="en-US"/>
              <a:pPr/>
              <a:t>‹#›</a:t>
            </a:fld>
            <a:endParaRPr lang="ja-JP" altLang="en-US"/>
          </a:p>
        </p:txBody>
      </p:sp>
    </p:spTree>
    <p:extLst>
      <p:ext uri="{BB962C8B-B14F-4D97-AF65-F5344CB8AC3E}">
        <p14:creationId xmlns:p14="http://schemas.microsoft.com/office/powerpoint/2010/main" val="11755555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3DDAFC37-99AA-4D04-AD88-4DC202FA9E38}"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D3B33D09-FC16-4B8A-A538-38956238B9E5}" type="slidenum">
              <a:rPr lang="ja-JP" altLang="en-US"/>
              <a:pPr/>
              <a:t>‹#›</a:t>
            </a:fld>
            <a:endParaRPr lang="ja-JP" altLang="en-US"/>
          </a:p>
        </p:txBody>
      </p:sp>
    </p:spTree>
    <p:extLst>
      <p:ext uri="{BB962C8B-B14F-4D97-AF65-F5344CB8AC3E}">
        <p14:creationId xmlns:p14="http://schemas.microsoft.com/office/powerpoint/2010/main" val="207042291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F8620119-CAAF-432F-8D5A-74980F67F422}"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942EC238-7D98-4E02-A66D-13A7D0846502}" type="slidenum">
              <a:rPr lang="ja-JP" altLang="en-US"/>
              <a:pPr/>
              <a:t>‹#›</a:t>
            </a:fld>
            <a:endParaRPr lang="ja-JP" altLang="en-US"/>
          </a:p>
        </p:txBody>
      </p:sp>
    </p:spTree>
    <p:extLst>
      <p:ext uri="{BB962C8B-B14F-4D97-AF65-F5344CB8AC3E}">
        <p14:creationId xmlns:p14="http://schemas.microsoft.com/office/powerpoint/2010/main" val="403050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a:ln/>
        </p:spPr>
        <p:txBody>
          <a:bodyPr/>
          <a:lstStyle>
            <a:lvl1pPr>
              <a:defRPr/>
            </a:lvl1pPr>
          </a:lstStyle>
          <a:p>
            <a:pPr>
              <a:defRPr/>
            </a:pPr>
            <a:fld id="{62BC5109-D7FB-47C5-AD88-C423B5243AF2}" type="datetime1">
              <a:rPr lang="ja-JP" altLang="en-US"/>
              <a:pPr>
                <a:defRPr/>
              </a:pPr>
              <a:t>2021/8/27</a:t>
            </a:fld>
            <a:endParaRPr lang="ja-JP" altLang="en-US"/>
          </a:p>
        </p:txBody>
      </p:sp>
      <p:sp>
        <p:nvSpPr>
          <p:cNvPr id="3"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noChangeArrowheads="1"/>
          </p:cNvSpPr>
          <p:nvPr>
            <p:ph type="sldNum" sz="quarter" idx="12"/>
          </p:nvPr>
        </p:nvSpPr>
        <p:spPr>
          <a:ln/>
        </p:spPr>
        <p:txBody>
          <a:bodyPr/>
          <a:lstStyle>
            <a:lvl1pPr>
              <a:defRPr/>
            </a:lvl1pPr>
          </a:lstStyle>
          <a:p>
            <a:fld id="{88FFC366-A196-44D1-8B16-D920651F9AD4}" type="slidenum">
              <a:rPr lang="ja-JP" altLang="en-US"/>
              <a:pPr/>
              <a:t>‹#›</a:t>
            </a:fld>
            <a:endParaRPr lang="ja-JP" altLang="en-US"/>
          </a:p>
        </p:txBody>
      </p:sp>
    </p:spTree>
    <p:extLst>
      <p:ext uri="{BB962C8B-B14F-4D97-AF65-F5344CB8AC3E}">
        <p14:creationId xmlns:p14="http://schemas.microsoft.com/office/powerpoint/2010/main" val="345991210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2A55C692-8501-4991-80DB-A8F465099D0C}"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CE161134-516B-49E4-807D-C85330D11E6A}" type="slidenum">
              <a:rPr lang="ja-JP" altLang="en-US"/>
              <a:pPr/>
              <a:t>‹#›</a:t>
            </a:fld>
            <a:endParaRPr lang="ja-JP" altLang="en-US"/>
          </a:p>
        </p:txBody>
      </p:sp>
    </p:spTree>
    <p:extLst>
      <p:ext uri="{BB962C8B-B14F-4D97-AF65-F5344CB8AC3E}">
        <p14:creationId xmlns:p14="http://schemas.microsoft.com/office/powerpoint/2010/main" val="57493673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noChangeArrowheads="1"/>
          </p:cNvSpPr>
          <p:nvPr>
            <p:ph type="dt" sz="half" idx="10"/>
          </p:nvPr>
        </p:nvSpPr>
        <p:spPr>
          <a:ln/>
        </p:spPr>
        <p:txBody>
          <a:bodyPr/>
          <a:lstStyle>
            <a:lvl1pPr>
              <a:defRPr/>
            </a:lvl1pPr>
          </a:lstStyle>
          <a:p>
            <a:pPr>
              <a:defRPr/>
            </a:pPr>
            <a:fld id="{B7BB682A-679F-4403-88C6-F4ABF506283D}" type="datetime1">
              <a:rPr lang="ja-JP" altLang="en-US"/>
              <a:pPr>
                <a:defRPr/>
              </a:pPr>
              <a:t>2021/8/27</a:t>
            </a:fld>
            <a:endParaRPr lang="ja-JP" altLang="en-US"/>
          </a:p>
        </p:txBody>
      </p:sp>
      <p:sp>
        <p:nvSpPr>
          <p:cNvPr id="8"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8"/>
          <p:cNvSpPr>
            <a:spLocks noGrp="1" noChangeArrowheads="1"/>
          </p:cNvSpPr>
          <p:nvPr>
            <p:ph type="sldNum" sz="quarter" idx="12"/>
          </p:nvPr>
        </p:nvSpPr>
        <p:spPr>
          <a:ln/>
        </p:spPr>
        <p:txBody>
          <a:bodyPr/>
          <a:lstStyle>
            <a:lvl1pPr>
              <a:defRPr/>
            </a:lvl1pPr>
          </a:lstStyle>
          <a:p>
            <a:fld id="{AB6BE7F8-A38F-4C29-8CAE-5F798A8DCCFC}" type="slidenum">
              <a:rPr lang="ja-JP" altLang="en-US"/>
              <a:pPr/>
              <a:t>‹#›</a:t>
            </a:fld>
            <a:endParaRPr lang="ja-JP" altLang="en-US"/>
          </a:p>
        </p:txBody>
      </p:sp>
    </p:spTree>
    <p:extLst>
      <p:ext uri="{BB962C8B-B14F-4D97-AF65-F5344CB8AC3E}">
        <p14:creationId xmlns:p14="http://schemas.microsoft.com/office/powerpoint/2010/main" val="94701639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6"/>
          <p:cNvSpPr>
            <a:spLocks noGrp="1" noChangeArrowheads="1"/>
          </p:cNvSpPr>
          <p:nvPr>
            <p:ph type="dt" sz="half" idx="10"/>
          </p:nvPr>
        </p:nvSpPr>
        <p:spPr>
          <a:ln/>
        </p:spPr>
        <p:txBody>
          <a:bodyPr/>
          <a:lstStyle>
            <a:lvl1pPr>
              <a:defRPr/>
            </a:lvl1pPr>
          </a:lstStyle>
          <a:p>
            <a:pPr>
              <a:defRPr/>
            </a:pPr>
            <a:fld id="{CAED2415-3790-4751-B3B3-17E4BF408DCD}" type="datetime1">
              <a:rPr lang="ja-JP" altLang="en-US"/>
              <a:pPr>
                <a:defRPr/>
              </a:pPr>
              <a:t>2021/8/27</a:t>
            </a:fld>
            <a:endParaRPr lang="ja-JP" altLang="en-US"/>
          </a:p>
        </p:txBody>
      </p:sp>
      <p:sp>
        <p:nvSpPr>
          <p:cNvPr id="4"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8"/>
          <p:cNvSpPr>
            <a:spLocks noGrp="1" noChangeArrowheads="1"/>
          </p:cNvSpPr>
          <p:nvPr>
            <p:ph type="sldNum" sz="quarter" idx="12"/>
          </p:nvPr>
        </p:nvSpPr>
        <p:spPr>
          <a:ln/>
        </p:spPr>
        <p:txBody>
          <a:bodyPr/>
          <a:lstStyle>
            <a:lvl1pPr>
              <a:defRPr/>
            </a:lvl1pPr>
          </a:lstStyle>
          <a:p>
            <a:fld id="{8A405E52-1B8C-43E0-BADB-069EA10E6A12}" type="slidenum">
              <a:rPr lang="ja-JP" altLang="en-US"/>
              <a:pPr/>
              <a:t>‹#›</a:t>
            </a:fld>
            <a:endParaRPr lang="ja-JP" altLang="en-US"/>
          </a:p>
        </p:txBody>
      </p:sp>
    </p:spTree>
    <p:extLst>
      <p:ext uri="{BB962C8B-B14F-4D97-AF65-F5344CB8AC3E}">
        <p14:creationId xmlns:p14="http://schemas.microsoft.com/office/powerpoint/2010/main" val="193373148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6"/>
          <p:cNvSpPr>
            <a:spLocks noGrp="1" noChangeArrowheads="1"/>
          </p:cNvSpPr>
          <p:nvPr>
            <p:ph type="dt" sz="half" idx="10"/>
          </p:nvPr>
        </p:nvSpPr>
        <p:spPr>
          <a:ln/>
        </p:spPr>
        <p:txBody>
          <a:bodyPr/>
          <a:lstStyle>
            <a:lvl1pPr>
              <a:defRPr/>
            </a:lvl1pPr>
          </a:lstStyle>
          <a:p>
            <a:pPr>
              <a:defRPr/>
            </a:pPr>
            <a:fld id="{B3871030-EA11-469C-8B27-00C22A6849E3}" type="datetime1">
              <a:rPr lang="ja-JP" altLang="en-US"/>
              <a:pPr>
                <a:defRPr/>
              </a:pPr>
              <a:t>2021/8/27</a:t>
            </a:fld>
            <a:endParaRPr lang="ja-JP" altLang="en-US"/>
          </a:p>
        </p:txBody>
      </p:sp>
      <p:sp>
        <p:nvSpPr>
          <p:cNvPr id="3"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8"/>
          <p:cNvSpPr>
            <a:spLocks noGrp="1" noChangeArrowheads="1"/>
          </p:cNvSpPr>
          <p:nvPr>
            <p:ph type="sldNum" sz="quarter" idx="12"/>
          </p:nvPr>
        </p:nvSpPr>
        <p:spPr>
          <a:ln/>
        </p:spPr>
        <p:txBody>
          <a:bodyPr/>
          <a:lstStyle>
            <a:lvl1pPr>
              <a:defRPr/>
            </a:lvl1pPr>
          </a:lstStyle>
          <a:p>
            <a:fld id="{D1C33DA6-FC88-46F2-972F-69779122FFC1}" type="slidenum">
              <a:rPr lang="ja-JP" altLang="en-US"/>
              <a:pPr/>
              <a:t>‹#›</a:t>
            </a:fld>
            <a:endParaRPr lang="ja-JP" altLang="en-US"/>
          </a:p>
        </p:txBody>
      </p:sp>
    </p:spTree>
    <p:extLst>
      <p:ext uri="{BB962C8B-B14F-4D97-AF65-F5344CB8AC3E}">
        <p14:creationId xmlns:p14="http://schemas.microsoft.com/office/powerpoint/2010/main" val="321757302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F80B334E-0B04-44B3-AF6C-8531BBF2A806}"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B8505553-6B98-4598-B346-789760287975}" type="slidenum">
              <a:rPr lang="ja-JP" altLang="en-US"/>
              <a:pPr/>
              <a:t>‹#›</a:t>
            </a:fld>
            <a:endParaRPr lang="ja-JP" altLang="en-US"/>
          </a:p>
        </p:txBody>
      </p:sp>
    </p:spTree>
    <p:extLst>
      <p:ext uri="{BB962C8B-B14F-4D97-AF65-F5344CB8AC3E}">
        <p14:creationId xmlns:p14="http://schemas.microsoft.com/office/powerpoint/2010/main" val="424796368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6"/>
          <p:cNvSpPr>
            <a:spLocks noGrp="1" noChangeArrowheads="1"/>
          </p:cNvSpPr>
          <p:nvPr>
            <p:ph type="dt" sz="half" idx="10"/>
          </p:nvPr>
        </p:nvSpPr>
        <p:spPr>
          <a:ln/>
        </p:spPr>
        <p:txBody>
          <a:bodyPr/>
          <a:lstStyle>
            <a:lvl1pPr>
              <a:defRPr/>
            </a:lvl1pPr>
          </a:lstStyle>
          <a:p>
            <a:pPr>
              <a:defRPr/>
            </a:pPr>
            <a:fld id="{DA265DAD-3823-439D-926A-E58B8FDFAE01}" type="datetime1">
              <a:rPr lang="ja-JP" altLang="en-US"/>
              <a:pPr>
                <a:defRPr/>
              </a:pPr>
              <a:t>2021/8/27</a:t>
            </a:fld>
            <a:endParaRPr lang="ja-JP" altLang="en-US"/>
          </a:p>
        </p:txBody>
      </p:sp>
      <p:sp>
        <p:nvSpPr>
          <p:cNvPr id="6"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8"/>
          <p:cNvSpPr>
            <a:spLocks noGrp="1" noChangeArrowheads="1"/>
          </p:cNvSpPr>
          <p:nvPr>
            <p:ph type="sldNum" sz="quarter" idx="12"/>
          </p:nvPr>
        </p:nvSpPr>
        <p:spPr>
          <a:ln/>
        </p:spPr>
        <p:txBody>
          <a:bodyPr/>
          <a:lstStyle>
            <a:lvl1pPr>
              <a:defRPr/>
            </a:lvl1pPr>
          </a:lstStyle>
          <a:p>
            <a:fld id="{03050DF4-5B17-45BE-AC6F-2456DF6981A3}" type="slidenum">
              <a:rPr lang="ja-JP" altLang="en-US"/>
              <a:pPr/>
              <a:t>‹#›</a:t>
            </a:fld>
            <a:endParaRPr lang="ja-JP" altLang="en-US"/>
          </a:p>
        </p:txBody>
      </p:sp>
    </p:spTree>
    <p:extLst>
      <p:ext uri="{BB962C8B-B14F-4D97-AF65-F5344CB8AC3E}">
        <p14:creationId xmlns:p14="http://schemas.microsoft.com/office/powerpoint/2010/main" val="24378238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8F789706-0F5C-4D01-A6A5-1D8980C67060}"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96A29D34-9175-4AF8-BAF6-E3A43B3FADA5}" type="slidenum">
              <a:rPr lang="ja-JP" altLang="en-US"/>
              <a:pPr/>
              <a:t>‹#›</a:t>
            </a:fld>
            <a:endParaRPr lang="ja-JP" altLang="en-US"/>
          </a:p>
        </p:txBody>
      </p:sp>
    </p:spTree>
    <p:extLst>
      <p:ext uri="{BB962C8B-B14F-4D97-AF65-F5344CB8AC3E}">
        <p14:creationId xmlns:p14="http://schemas.microsoft.com/office/powerpoint/2010/main" val="30965694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6"/>
          <p:cNvSpPr>
            <a:spLocks noGrp="1" noChangeArrowheads="1"/>
          </p:cNvSpPr>
          <p:nvPr>
            <p:ph type="dt" sz="half" idx="10"/>
          </p:nvPr>
        </p:nvSpPr>
        <p:spPr>
          <a:ln/>
        </p:spPr>
        <p:txBody>
          <a:bodyPr/>
          <a:lstStyle>
            <a:lvl1pPr>
              <a:defRPr/>
            </a:lvl1pPr>
          </a:lstStyle>
          <a:p>
            <a:pPr>
              <a:defRPr/>
            </a:pPr>
            <a:fld id="{10EFD234-DE64-4103-B938-EE3D0E9D4F7F}" type="datetime1">
              <a:rPr lang="ja-JP" altLang="en-US"/>
              <a:pPr>
                <a:defRPr/>
              </a:pPr>
              <a:t>2021/8/27</a:t>
            </a:fld>
            <a:endParaRPr lang="ja-JP" altLang="en-US"/>
          </a:p>
        </p:txBody>
      </p:sp>
      <p:sp>
        <p:nvSpPr>
          <p:cNvPr id="5" name="フッター プレースホルダ 7"/>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8"/>
          <p:cNvSpPr>
            <a:spLocks noGrp="1" noChangeArrowheads="1"/>
          </p:cNvSpPr>
          <p:nvPr>
            <p:ph type="sldNum" sz="quarter" idx="12"/>
          </p:nvPr>
        </p:nvSpPr>
        <p:spPr>
          <a:ln/>
        </p:spPr>
        <p:txBody>
          <a:bodyPr/>
          <a:lstStyle>
            <a:lvl1pPr>
              <a:defRPr/>
            </a:lvl1pPr>
          </a:lstStyle>
          <a:p>
            <a:fld id="{282F69B3-4A0A-4352-BA9C-F8099B9773E9}" type="slidenum">
              <a:rPr lang="ja-JP" altLang="en-US"/>
              <a:pPr/>
              <a:t>‹#›</a:t>
            </a:fld>
            <a:endParaRPr lang="ja-JP" altLang="en-US"/>
          </a:p>
        </p:txBody>
      </p:sp>
    </p:spTree>
    <p:extLst>
      <p:ext uri="{BB962C8B-B14F-4D97-AF65-F5344CB8AC3E}">
        <p14:creationId xmlns:p14="http://schemas.microsoft.com/office/powerpoint/2010/main" val="324575022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B2587F30-8491-4F1F-B419-3031B5A036CD}"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89EA87EC-4F88-4881-88B8-4488EEDD2E08}" type="slidenum">
              <a:rPr lang="ja-JP" altLang="en-US"/>
              <a:pPr/>
              <a:t>‹#›</a:t>
            </a:fld>
            <a:endParaRPr lang="ja-JP" altLang="en-US"/>
          </a:p>
        </p:txBody>
      </p:sp>
    </p:spTree>
    <p:extLst>
      <p:ext uri="{BB962C8B-B14F-4D97-AF65-F5344CB8AC3E}">
        <p14:creationId xmlns:p14="http://schemas.microsoft.com/office/powerpoint/2010/main" val="361925553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334EDAAF-E457-494B-897E-73753C86D1F6}"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7D43D659-78D8-45E9-AD37-ED1DB0CD03D4}" type="slidenum">
              <a:rPr lang="ja-JP" altLang="en-US"/>
              <a:pPr/>
              <a:t>‹#›</a:t>
            </a:fld>
            <a:endParaRPr lang="ja-JP" altLang="en-US"/>
          </a:p>
        </p:txBody>
      </p:sp>
    </p:spTree>
    <p:extLst>
      <p:ext uri="{BB962C8B-B14F-4D97-AF65-F5344CB8AC3E}">
        <p14:creationId xmlns:p14="http://schemas.microsoft.com/office/powerpoint/2010/main" val="114898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EC73D809-B501-49F4-AE6E-F470F23F46E0}"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04C0155D-3E0B-456D-A419-D1C7EB6F1C9C}" type="slidenum">
              <a:rPr lang="ja-JP" altLang="en-US"/>
              <a:pPr/>
              <a:t>‹#›</a:t>
            </a:fld>
            <a:endParaRPr lang="ja-JP" altLang="en-US"/>
          </a:p>
        </p:txBody>
      </p:sp>
    </p:spTree>
    <p:extLst>
      <p:ext uri="{BB962C8B-B14F-4D97-AF65-F5344CB8AC3E}">
        <p14:creationId xmlns:p14="http://schemas.microsoft.com/office/powerpoint/2010/main" val="4110128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0848BFE6-2765-47C9-9B4F-63C50EC0D5DE}"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37FFB9CA-F6C5-4C8C-A1B6-B168F9654221}" type="slidenum">
              <a:rPr lang="ja-JP" altLang="en-US"/>
              <a:pPr/>
              <a:t>‹#›</a:t>
            </a:fld>
            <a:endParaRPr lang="ja-JP" altLang="en-US"/>
          </a:p>
        </p:txBody>
      </p:sp>
    </p:spTree>
    <p:extLst>
      <p:ext uri="{BB962C8B-B14F-4D97-AF65-F5344CB8AC3E}">
        <p14:creationId xmlns:p14="http://schemas.microsoft.com/office/powerpoint/2010/main" val="421376198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16CB5A0C-3D09-4F13-BDB3-E53305F4C872}"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48CF8E5C-DEFA-4FB0-B217-B2925773E48B}" type="slidenum">
              <a:rPr lang="ja-JP" altLang="en-US"/>
              <a:pPr/>
              <a:t>‹#›</a:t>
            </a:fld>
            <a:endParaRPr lang="ja-JP" altLang="en-US"/>
          </a:p>
        </p:txBody>
      </p:sp>
    </p:spTree>
    <p:extLst>
      <p:ext uri="{BB962C8B-B14F-4D97-AF65-F5344CB8AC3E}">
        <p14:creationId xmlns:p14="http://schemas.microsoft.com/office/powerpoint/2010/main" val="61681121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2"/>
          <p:cNvSpPr>
            <a:spLocks noGrp="1" noChangeArrowheads="1"/>
          </p:cNvSpPr>
          <p:nvPr>
            <p:ph type="dt" sz="half" idx="10"/>
          </p:nvPr>
        </p:nvSpPr>
        <p:spPr>
          <a:ln/>
        </p:spPr>
        <p:txBody>
          <a:bodyPr/>
          <a:lstStyle>
            <a:lvl1pPr>
              <a:defRPr/>
            </a:lvl1pPr>
          </a:lstStyle>
          <a:p>
            <a:pPr>
              <a:defRPr/>
            </a:pPr>
            <a:fld id="{3337139D-3D75-4A23-8E12-E6ACF0B704C7}" type="datetime1">
              <a:rPr lang="ja-JP" altLang="en-US"/>
              <a:pPr>
                <a:defRPr/>
              </a:pPr>
              <a:t>2021/8/27</a:t>
            </a:fld>
            <a:endParaRPr lang="ja-JP" altLang="en-US"/>
          </a:p>
        </p:txBody>
      </p:sp>
      <p:sp>
        <p:nvSpPr>
          <p:cNvPr id="8"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4"/>
          <p:cNvSpPr>
            <a:spLocks noGrp="1" noChangeArrowheads="1"/>
          </p:cNvSpPr>
          <p:nvPr>
            <p:ph type="sldNum" sz="quarter" idx="12"/>
          </p:nvPr>
        </p:nvSpPr>
        <p:spPr>
          <a:ln/>
        </p:spPr>
        <p:txBody>
          <a:bodyPr/>
          <a:lstStyle>
            <a:lvl1pPr>
              <a:defRPr/>
            </a:lvl1pPr>
          </a:lstStyle>
          <a:p>
            <a:fld id="{A65BF8C5-C96C-4A1F-9214-4773B53CD841}" type="slidenum">
              <a:rPr lang="ja-JP" altLang="en-US"/>
              <a:pPr/>
              <a:t>‹#›</a:t>
            </a:fld>
            <a:endParaRPr lang="ja-JP" altLang="en-US"/>
          </a:p>
        </p:txBody>
      </p:sp>
    </p:spTree>
    <p:extLst>
      <p:ext uri="{BB962C8B-B14F-4D97-AF65-F5344CB8AC3E}">
        <p14:creationId xmlns:p14="http://schemas.microsoft.com/office/powerpoint/2010/main" val="39832219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noChangeArrowheads="1"/>
          </p:cNvSpPr>
          <p:nvPr>
            <p:ph type="dt" sz="half" idx="10"/>
          </p:nvPr>
        </p:nvSpPr>
        <p:spPr>
          <a:ln/>
        </p:spPr>
        <p:txBody>
          <a:bodyPr/>
          <a:lstStyle>
            <a:lvl1pPr>
              <a:defRPr/>
            </a:lvl1pPr>
          </a:lstStyle>
          <a:p>
            <a:pPr>
              <a:defRPr/>
            </a:pPr>
            <a:fld id="{33FBBDD9-1530-4FEE-A062-BACC28FD1ECB}" type="datetime1">
              <a:rPr lang="ja-JP" altLang="en-US"/>
              <a:pPr>
                <a:defRPr/>
              </a:pPr>
              <a:t>2021/8/27</a:t>
            </a:fld>
            <a:endParaRPr lang="ja-JP" altLang="en-US"/>
          </a:p>
        </p:txBody>
      </p:sp>
      <p:sp>
        <p:nvSpPr>
          <p:cNvPr id="4"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4"/>
          <p:cNvSpPr>
            <a:spLocks noGrp="1" noChangeArrowheads="1"/>
          </p:cNvSpPr>
          <p:nvPr>
            <p:ph type="sldNum" sz="quarter" idx="12"/>
          </p:nvPr>
        </p:nvSpPr>
        <p:spPr>
          <a:ln/>
        </p:spPr>
        <p:txBody>
          <a:bodyPr/>
          <a:lstStyle>
            <a:lvl1pPr>
              <a:defRPr/>
            </a:lvl1pPr>
          </a:lstStyle>
          <a:p>
            <a:fld id="{095E1CB1-FA92-45EE-A159-033BD4CCCA85}" type="slidenum">
              <a:rPr lang="ja-JP" altLang="en-US"/>
              <a:pPr/>
              <a:t>‹#›</a:t>
            </a:fld>
            <a:endParaRPr lang="ja-JP" altLang="en-US"/>
          </a:p>
        </p:txBody>
      </p:sp>
    </p:spTree>
    <p:extLst>
      <p:ext uri="{BB962C8B-B14F-4D97-AF65-F5344CB8AC3E}">
        <p14:creationId xmlns:p14="http://schemas.microsoft.com/office/powerpoint/2010/main" val="33345875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2"/>
          <p:cNvSpPr>
            <a:spLocks noGrp="1" noChangeArrowheads="1"/>
          </p:cNvSpPr>
          <p:nvPr>
            <p:ph type="dt" sz="half" idx="10"/>
          </p:nvPr>
        </p:nvSpPr>
        <p:spPr>
          <a:ln/>
        </p:spPr>
        <p:txBody>
          <a:bodyPr/>
          <a:lstStyle>
            <a:lvl1pPr>
              <a:defRPr/>
            </a:lvl1pPr>
          </a:lstStyle>
          <a:p>
            <a:pPr>
              <a:defRPr/>
            </a:pPr>
            <a:fld id="{28C2C3E7-E53A-4270-BDCE-58BDEEFFE196}" type="datetime1">
              <a:rPr lang="ja-JP" altLang="en-US"/>
              <a:pPr>
                <a:defRPr/>
              </a:pPr>
              <a:t>2021/8/27</a:t>
            </a:fld>
            <a:endParaRPr lang="ja-JP" altLang="en-US"/>
          </a:p>
        </p:txBody>
      </p:sp>
      <p:sp>
        <p:nvSpPr>
          <p:cNvPr id="3"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4"/>
          <p:cNvSpPr>
            <a:spLocks noGrp="1" noChangeArrowheads="1"/>
          </p:cNvSpPr>
          <p:nvPr>
            <p:ph type="sldNum" sz="quarter" idx="12"/>
          </p:nvPr>
        </p:nvSpPr>
        <p:spPr>
          <a:ln/>
        </p:spPr>
        <p:txBody>
          <a:bodyPr/>
          <a:lstStyle>
            <a:lvl1pPr>
              <a:defRPr/>
            </a:lvl1pPr>
          </a:lstStyle>
          <a:p>
            <a:fld id="{F40C2F77-67A4-46B0-80E6-24893519ED9B}" type="slidenum">
              <a:rPr lang="ja-JP" altLang="en-US"/>
              <a:pPr/>
              <a:t>‹#›</a:t>
            </a:fld>
            <a:endParaRPr lang="ja-JP" altLang="en-US"/>
          </a:p>
        </p:txBody>
      </p:sp>
    </p:spTree>
    <p:extLst>
      <p:ext uri="{BB962C8B-B14F-4D97-AF65-F5344CB8AC3E}">
        <p14:creationId xmlns:p14="http://schemas.microsoft.com/office/powerpoint/2010/main" val="27128463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45C52946-AE1E-4731-A219-120455851C52}"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C044C2C5-5B61-4493-96E0-1252D8384878}" type="slidenum">
              <a:rPr lang="ja-JP" altLang="en-US"/>
              <a:pPr/>
              <a:t>‹#›</a:t>
            </a:fld>
            <a:endParaRPr lang="ja-JP" altLang="en-US"/>
          </a:p>
        </p:txBody>
      </p:sp>
    </p:spTree>
    <p:extLst>
      <p:ext uri="{BB962C8B-B14F-4D97-AF65-F5344CB8AC3E}">
        <p14:creationId xmlns:p14="http://schemas.microsoft.com/office/powerpoint/2010/main" val="114678681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2"/>
          <p:cNvSpPr>
            <a:spLocks noGrp="1" noChangeArrowheads="1"/>
          </p:cNvSpPr>
          <p:nvPr>
            <p:ph type="dt" sz="half" idx="10"/>
          </p:nvPr>
        </p:nvSpPr>
        <p:spPr>
          <a:ln/>
        </p:spPr>
        <p:txBody>
          <a:bodyPr/>
          <a:lstStyle>
            <a:lvl1pPr>
              <a:defRPr/>
            </a:lvl1pPr>
          </a:lstStyle>
          <a:p>
            <a:pPr>
              <a:defRPr/>
            </a:pPr>
            <a:fld id="{407A72D4-E4BD-43F5-9E23-7C9ECD327B3C}" type="datetime1">
              <a:rPr lang="ja-JP" altLang="en-US"/>
              <a:pPr>
                <a:defRPr/>
              </a:pPr>
              <a:t>2021/8/27</a:t>
            </a:fld>
            <a:endParaRPr lang="ja-JP" altLang="en-US"/>
          </a:p>
        </p:txBody>
      </p:sp>
      <p:sp>
        <p:nvSpPr>
          <p:cNvPr id="6"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4"/>
          <p:cNvSpPr>
            <a:spLocks noGrp="1" noChangeArrowheads="1"/>
          </p:cNvSpPr>
          <p:nvPr>
            <p:ph type="sldNum" sz="quarter" idx="12"/>
          </p:nvPr>
        </p:nvSpPr>
        <p:spPr>
          <a:ln/>
        </p:spPr>
        <p:txBody>
          <a:bodyPr/>
          <a:lstStyle>
            <a:lvl1pPr>
              <a:defRPr/>
            </a:lvl1pPr>
          </a:lstStyle>
          <a:p>
            <a:fld id="{D9FB6149-1E55-4F1D-84AA-DD0CADE49D73}" type="slidenum">
              <a:rPr lang="ja-JP" altLang="en-US"/>
              <a:pPr/>
              <a:t>‹#›</a:t>
            </a:fld>
            <a:endParaRPr lang="ja-JP" altLang="en-US"/>
          </a:p>
        </p:txBody>
      </p:sp>
    </p:spTree>
    <p:extLst>
      <p:ext uri="{BB962C8B-B14F-4D97-AF65-F5344CB8AC3E}">
        <p14:creationId xmlns:p14="http://schemas.microsoft.com/office/powerpoint/2010/main" val="19345654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723C9F7F-3E1B-4A44-B5E4-71AB90C8937C}"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0AF82315-93F0-4AD0-9FB6-5A8B69371233}" type="slidenum">
              <a:rPr lang="ja-JP" altLang="en-US"/>
              <a:pPr/>
              <a:t>‹#›</a:t>
            </a:fld>
            <a:endParaRPr lang="ja-JP" altLang="en-US"/>
          </a:p>
        </p:txBody>
      </p:sp>
    </p:spTree>
    <p:extLst>
      <p:ext uri="{BB962C8B-B14F-4D97-AF65-F5344CB8AC3E}">
        <p14:creationId xmlns:p14="http://schemas.microsoft.com/office/powerpoint/2010/main" val="339833010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2"/>
          <p:cNvSpPr>
            <a:spLocks noGrp="1" noChangeArrowheads="1"/>
          </p:cNvSpPr>
          <p:nvPr>
            <p:ph type="dt" sz="half" idx="10"/>
          </p:nvPr>
        </p:nvSpPr>
        <p:spPr>
          <a:ln/>
        </p:spPr>
        <p:txBody>
          <a:bodyPr/>
          <a:lstStyle>
            <a:lvl1pPr>
              <a:defRPr/>
            </a:lvl1pPr>
          </a:lstStyle>
          <a:p>
            <a:pPr>
              <a:defRPr/>
            </a:pPr>
            <a:fld id="{BD96AF6E-A1B0-4DE4-8C53-618F192341C9}" type="datetime1">
              <a:rPr lang="ja-JP" altLang="en-US"/>
              <a:pPr>
                <a:defRPr/>
              </a:pPr>
              <a:t>2021/8/27</a:t>
            </a:fld>
            <a:endParaRPr lang="ja-JP" altLang="en-US"/>
          </a:p>
        </p:txBody>
      </p:sp>
      <p:sp>
        <p:nvSpPr>
          <p:cNvPr id="5" name="フッター プレースホルダ 3"/>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4"/>
          <p:cNvSpPr>
            <a:spLocks noGrp="1" noChangeArrowheads="1"/>
          </p:cNvSpPr>
          <p:nvPr>
            <p:ph type="sldNum" sz="quarter" idx="12"/>
          </p:nvPr>
        </p:nvSpPr>
        <p:spPr>
          <a:ln/>
        </p:spPr>
        <p:txBody>
          <a:bodyPr/>
          <a:lstStyle>
            <a:lvl1pPr>
              <a:defRPr/>
            </a:lvl1pPr>
          </a:lstStyle>
          <a:p>
            <a:fld id="{C1FFA007-B760-46BF-A661-23B429855E4C}" type="slidenum">
              <a:rPr lang="ja-JP" altLang="en-US"/>
              <a:pPr/>
              <a:t>‹#›</a:t>
            </a:fld>
            <a:endParaRPr lang="ja-JP" altLang="en-US"/>
          </a:p>
        </p:txBody>
      </p:sp>
    </p:spTree>
    <p:extLst>
      <p:ext uri="{BB962C8B-B14F-4D97-AF65-F5344CB8AC3E}">
        <p14:creationId xmlns:p14="http://schemas.microsoft.com/office/powerpoint/2010/main" val="210106248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DEAC35E4-2D6D-4439-9A56-EEC58CD9E2D6}"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6ED4936F-49BA-4A04-9AC5-A1106516ABA3}" type="slidenum">
              <a:rPr lang="ja-JP" altLang="en-US"/>
              <a:pPr/>
              <a:t>‹#›</a:t>
            </a:fld>
            <a:endParaRPr lang="ja-JP" altLang="en-US"/>
          </a:p>
        </p:txBody>
      </p:sp>
    </p:spTree>
    <p:extLst>
      <p:ext uri="{BB962C8B-B14F-4D97-AF65-F5344CB8AC3E}">
        <p14:creationId xmlns:p14="http://schemas.microsoft.com/office/powerpoint/2010/main" val="393563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3"/>
          <p:cNvSpPr>
            <a:spLocks noGrp="1" noChangeArrowheads="1"/>
          </p:cNvSpPr>
          <p:nvPr>
            <p:ph type="dt" sz="half" idx="10"/>
          </p:nvPr>
        </p:nvSpPr>
        <p:spPr>
          <a:ln/>
        </p:spPr>
        <p:txBody>
          <a:bodyPr/>
          <a:lstStyle>
            <a:lvl1pPr>
              <a:defRPr/>
            </a:lvl1pPr>
          </a:lstStyle>
          <a:p>
            <a:pPr>
              <a:defRPr/>
            </a:pPr>
            <a:fld id="{23CFBD18-7F9D-457D-9F70-51456A30F3A8}" type="datetime1">
              <a:rPr lang="ja-JP" altLang="en-US"/>
              <a:pPr>
                <a:defRPr/>
              </a:pPr>
              <a:t>2021/8/27</a:t>
            </a:fld>
            <a:endParaRPr lang="ja-JP" altLang="en-US"/>
          </a:p>
        </p:txBody>
      </p:sp>
      <p:sp>
        <p:nvSpPr>
          <p:cNvPr id="6" name="フッター プレースホルダ 4"/>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noChangeArrowheads="1"/>
          </p:cNvSpPr>
          <p:nvPr>
            <p:ph type="sldNum" sz="quarter" idx="12"/>
          </p:nvPr>
        </p:nvSpPr>
        <p:spPr>
          <a:ln/>
        </p:spPr>
        <p:txBody>
          <a:bodyPr/>
          <a:lstStyle>
            <a:lvl1pPr>
              <a:defRPr/>
            </a:lvl1pPr>
          </a:lstStyle>
          <a:p>
            <a:fld id="{F578D722-8F1F-41E6-AEDD-343A2AE25EF7}" type="slidenum">
              <a:rPr lang="ja-JP" altLang="en-US"/>
              <a:pPr/>
              <a:t>‹#›</a:t>
            </a:fld>
            <a:endParaRPr lang="ja-JP" altLang="en-US"/>
          </a:p>
        </p:txBody>
      </p:sp>
    </p:spTree>
    <p:extLst>
      <p:ext uri="{BB962C8B-B14F-4D97-AF65-F5344CB8AC3E}">
        <p14:creationId xmlns:p14="http://schemas.microsoft.com/office/powerpoint/2010/main" val="23062134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24AC8A7C-646F-4E93-8191-732E0B251404}"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A94E4402-1CC9-4AA3-8C40-CE8AB407FE5E}" type="slidenum">
              <a:rPr lang="ja-JP" altLang="en-US"/>
              <a:pPr/>
              <a:t>‹#›</a:t>
            </a:fld>
            <a:endParaRPr lang="ja-JP" altLang="en-US"/>
          </a:p>
        </p:txBody>
      </p:sp>
    </p:spTree>
    <p:extLst>
      <p:ext uri="{BB962C8B-B14F-4D97-AF65-F5344CB8AC3E}">
        <p14:creationId xmlns:p14="http://schemas.microsoft.com/office/powerpoint/2010/main" val="12636362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F4108F11-C382-4BB4-903A-BD6E533B0E37}"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6830BE63-AEB5-44CC-8B9E-C3505E2D2764}" type="slidenum">
              <a:rPr lang="ja-JP" altLang="en-US"/>
              <a:pPr/>
              <a:t>‹#›</a:t>
            </a:fld>
            <a:endParaRPr lang="ja-JP" altLang="en-US"/>
          </a:p>
        </p:txBody>
      </p:sp>
    </p:spTree>
    <p:extLst>
      <p:ext uri="{BB962C8B-B14F-4D97-AF65-F5344CB8AC3E}">
        <p14:creationId xmlns:p14="http://schemas.microsoft.com/office/powerpoint/2010/main" val="248824824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555D859B-2572-41F0-A1A8-CE7744C24934}"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CEE11CD7-95F7-447D-8492-4078E47DA720}" type="slidenum">
              <a:rPr lang="ja-JP" altLang="en-US"/>
              <a:pPr/>
              <a:t>‹#›</a:t>
            </a:fld>
            <a:endParaRPr lang="ja-JP" altLang="en-US"/>
          </a:p>
        </p:txBody>
      </p:sp>
    </p:spTree>
    <p:extLst>
      <p:ext uri="{BB962C8B-B14F-4D97-AF65-F5344CB8AC3E}">
        <p14:creationId xmlns:p14="http://schemas.microsoft.com/office/powerpoint/2010/main" val="376866878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1"/>
          <p:cNvSpPr>
            <a:spLocks noGrp="1" noChangeArrowheads="1"/>
          </p:cNvSpPr>
          <p:nvPr>
            <p:ph type="dt" sz="half" idx="10"/>
          </p:nvPr>
        </p:nvSpPr>
        <p:spPr>
          <a:ln/>
        </p:spPr>
        <p:txBody>
          <a:bodyPr/>
          <a:lstStyle>
            <a:lvl1pPr>
              <a:defRPr/>
            </a:lvl1pPr>
          </a:lstStyle>
          <a:p>
            <a:pPr>
              <a:defRPr/>
            </a:pPr>
            <a:fld id="{1623ADBF-AA34-459F-B339-EB2335C7B599}" type="datetime1">
              <a:rPr lang="ja-JP" altLang="en-US"/>
              <a:pPr>
                <a:defRPr/>
              </a:pPr>
              <a:t>2021/8/27</a:t>
            </a:fld>
            <a:endParaRPr lang="ja-JP" altLang="en-US"/>
          </a:p>
        </p:txBody>
      </p:sp>
      <p:sp>
        <p:nvSpPr>
          <p:cNvPr id="8"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9" name="スライド番号プレースホルダ 3"/>
          <p:cNvSpPr>
            <a:spLocks noGrp="1" noChangeArrowheads="1"/>
          </p:cNvSpPr>
          <p:nvPr>
            <p:ph type="sldNum" sz="quarter" idx="12"/>
          </p:nvPr>
        </p:nvSpPr>
        <p:spPr>
          <a:ln/>
        </p:spPr>
        <p:txBody>
          <a:bodyPr/>
          <a:lstStyle>
            <a:lvl1pPr>
              <a:defRPr/>
            </a:lvl1pPr>
          </a:lstStyle>
          <a:p>
            <a:fld id="{937E600F-F0B3-44E8-82C0-E17D5271E8EC}" type="slidenum">
              <a:rPr lang="ja-JP" altLang="en-US"/>
              <a:pPr/>
              <a:t>‹#›</a:t>
            </a:fld>
            <a:endParaRPr lang="ja-JP" altLang="en-US"/>
          </a:p>
        </p:txBody>
      </p:sp>
    </p:spTree>
    <p:extLst>
      <p:ext uri="{BB962C8B-B14F-4D97-AF65-F5344CB8AC3E}">
        <p14:creationId xmlns:p14="http://schemas.microsoft.com/office/powerpoint/2010/main" val="3947311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1"/>
          <p:cNvSpPr>
            <a:spLocks noGrp="1" noChangeArrowheads="1"/>
          </p:cNvSpPr>
          <p:nvPr>
            <p:ph type="dt" sz="half" idx="10"/>
          </p:nvPr>
        </p:nvSpPr>
        <p:spPr>
          <a:ln/>
        </p:spPr>
        <p:txBody>
          <a:bodyPr/>
          <a:lstStyle>
            <a:lvl1pPr>
              <a:defRPr/>
            </a:lvl1pPr>
          </a:lstStyle>
          <a:p>
            <a:pPr>
              <a:defRPr/>
            </a:pPr>
            <a:fld id="{E827DF99-16CD-4145-BA44-F410591828B5}" type="datetime1">
              <a:rPr lang="ja-JP" altLang="en-US"/>
              <a:pPr>
                <a:defRPr/>
              </a:pPr>
              <a:t>2021/8/27</a:t>
            </a:fld>
            <a:endParaRPr lang="ja-JP" altLang="en-US"/>
          </a:p>
        </p:txBody>
      </p:sp>
      <p:sp>
        <p:nvSpPr>
          <p:cNvPr id="4"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5" name="スライド番号プレースホルダ 3"/>
          <p:cNvSpPr>
            <a:spLocks noGrp="1" noChangeArrowheads="1"/>
          </p:cNvSpPr>
          <p:nvPr>
            <p:ph type="sldNum" sz="quarter" idx="12"/>
          </p:nvPr>
        </p:nvSpPr>
        <p:spPr>
          <a:ln/>
        </p:spPr>
        <p:txBody>
          <a:bodyPr/>
          <a:lstStyle>
            <a:lvl1pPr>
              <a:defRPr/>
            </a:lvl1pPr>
          </a:lstStyle>
          <a:p>
            <a:fld id="{47F2F8DE-D152-47C7-8235-63475A02A074}" type="slidenum">
              <a:rPr lang="ja-JP" altLang="en-US"/>
              <a:pPr/>
              <a:t>‹#›</a:t>
            </a:fld>
            <a:endParaRPr lang="ja-JP" altLang="en-US"/>
          </a:p>
        </p:txBody>
      </p:sp>
    </p:spTree>
    <p:extLst>
      <p:ext uri="{BB962C8B-B14F-4D97-AF65-F5344CB8AC3E}">
        <p14:creationId xmlns:p14="http://schemas.microsoft.com/office/powerpoint/2010/main" val="155606133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noChangeArrowheads="1"/>
          </p:cNvSpPr>
          <p:nvPr>
            <p:ph type="dt" sz="half" idx="10"/>
          </p:nvPr>
        </p:nvSpPr>
        <p:spPr>
          <a:ln/>
        </p:spPr>
        <p:txBody>
          <a:bodyPr/>
          <a:lstStyle>
            <a:lvl1pPr>
              <a:defRPr/>
            </a:lvl1pPr>
          </a:lstStyle>
          <a:p>
            <a:pPr>
              <a:defRPr/>
            </a:pPr>
            <a:fld id="{72CFCA70-EC3D-44EB-BE45-27DD7D2371C4}" type="datetime1">
              <a:rPr lang="ja-JP" altLang="en-US"/>
              <a:pPr>
                <a:defRPr/>
              </a:pPr>
              <a:t>2021/8/27</a:t>
            </a:fld>
            <a:endParaRPr lang="ja-JP" altLang="en-US"/>
          </a:p>
        </p:txBody>
      </p:sp>
      <p:sp>
        <p:nvSpPr>
          <p:cNvPr id="3"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4" name="スライド番号プレースホルダ 3"/>
          <p:cNvSpPr>
            <a:spLocks noGrp="1" noChangeArrowheads="1"/>
          </p:cNvSpPr>
          <p:nvPr>
            <p:ph type="sldNum" sz="quarter" idx="12"/>
          </p:nvPr>
        </p:nvSpPr>
        <p:spPr>
          <a:ln/>
        </p:spPr>
        <p:txBody>
          <a:bodyPr/>
          <a:lstStyle>
            <a:lvl1pPr>
              <a:defRPr/>
            </a:lvl1pPr>
          </a:lstStyle>
          <a:p>
            <a:fld id="{19860911-E65C-4F60-8C7E-C98407152FCC}" type="slidenum">
              <a:rPr lang="ja-JP" altLang="en-US"/>
              <a:pPr/>
              <a:t>‹#›</a:t>
            </a:fld>
            <a:endParaRPr lang="ja-JP" altLang="en-US"/>
          </a:p>
        </p:txBody>
      </p:sp>
    </p:spTree>
    <p:extLst>
      <p:ext uri="{BB962C8B-B14F-4D97-AF65-F5344CB8AC3E}">
        <p14:creationId xmlns:p14="http://schemas.microsoft.com/office/powerpoint/2010/main" val="355318939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BA2F6FAC-5E9D-4B6A-9286-C3B2B6EDCE82}"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52F976C6-30AD-49B0-BE31-FF655CEEF442}" type="slidenum">
              <a:rPr lang="ja-JP" altLang="en-US"/>
              <a:pPr/>
              <a:t>‹#›</a:t>
            </a:fld>
            <a:endParaRPr lang="ja-JP" altLang="en-US"/>
          </a:p>
        </p:txBody>
      </p:sp>
    </p:spTree>
    <p:extLst>
      <p:ext uri="{BB962C8B-B14F-4D97-AF65-F5344CB8AC3E}">
        <p14:creationId xmlns:p14="http://schemas.microsoft.com/office/powerpoint/2010/main" val="191802865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1"/>
          <p:cNvSpPr>
            <a:spLocks noGrp="1" noChangeArrowheads="1"/>
          </p:cNvSpPr>
          <p:nvPr>
            <p:ph type="dt" sz="half" idx="10"/>
          </p:nvPr>
        </p:nvSpPr>
        <p:spPr>
          <a:ln/>
        </p:spPr>
        <p:txBody>
          <a:bodyPr/>
          <a:lstStyle>
            <a:lvl1pPr>
              <a:defRPr/>
            </a:lvl1pPr>
          </a:lstStyle>
          <a:p>
            <a:pPr>
              <a:defRPr/>
            </a:pPr>
            <a:fld id="{93BB53C7-EC0F-44E6-A5C0-1EA3E12FBD2A}" type="datetime1">
              <a:rPr lang="ja-JP" altLang="en-US"/>
              <a:pPr>
                <a:defRPr/>
              </a:pPr>
              <a:t>2021/8/27</a:t>
            </a:fld>
            <a:endParaRPr lang="ja-JP" altLang="en-US"/>
          </a:p>
        </p:txBody>
      </p:sp>
      <p:sp>
        <p:nvSpPr>
          <p:cNvPr id="6"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7" name="スライド番号プレースホルダ 3"/>
          <p:cNvSpPr>
            <a:spLocks noGrp="1" noChangeArrowheads="1"/>
          </p:cNvSpPr>
          <p:nvPr>
            <p:ph type="sldNum" sz="quarter" idx="12"/>
          </p:nvPr>
        </p:nvSpPr>
        <p:spPr>
          <a:ln/>
        </p:spPr>
        <p:txBody>
          <a:bodyPr/>
          <a:lstStyle>
            <a:lvl1pPr>
              <a:defRPr/>
            </a:lvl1pPr>
          </a:lstStyle>
          <a:p>
            <a:fld id="{E1ECBAC1-5C87-4C3F-8A7D-92ED0DE63652}" type="slidenum">
              <a:rPr lang="ja-JP" altLang="en-US"/>
              <a:pPr/>
              <a:t>‹#›</a:t>
            </a:fld>
            <a:endParaRPr lang="ja-JP" altLang="en-US"/>
          </a:p>
        </p:txBody>
      </p:sp>
    </p:spTree>
    <p:extLst>
      <p:ext uri="{BB962C8B-B14F-4D97-AF65-F5344CB8AC3E}">
        <p14:creationId xmlns:p14="http://schemas.microsoft.com/office/powerpoint/2010/main" val="168157057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76247F0A-A1F1-492E-A7F8-8B82668ADB3D}"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631AF0ED-2F05-44BF-8485-42122EFAB0FC}" type="slidenum">
              <a:rPr lang="ja-JP" altLang="en-US"/>
              <a:pPr/>
              <a:t>‹#›</a:t>
            </a:fld>
            <a:endParaRPr lang="ja-JP" altLang="en-US"/>
          </a:p>
        </p:txBody>
      </p:sp>
    </p:spTree>
    <p:extLst>
      <p:ext uri="{BB962C8B-B14F-4D97-AF65-F5344CB8AC3E}">
        <p14:creationId xmlns:p14="http://schemas.microsoft.com/office/powerpoint/2010/main" val="13147954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1"/>
          <p:cNvSpPr>
            <a:spLocks noGrp="1" noChangeArrowheads="1"/>
          </p:cNvSpPr>
          <p:nvPr>
            <p:ph type="dt" sz="half" idx="10"/>
          </p:nvPr>
        </p:nvSpPr>
        <p:spPr>
          <a:ln/>
        </p:spPr>
        <p:txBody>
          <a:bodyPr/>
          <a:lstStyle>
            <a:lvl1pPr>
              <a:defRPr/>
            </a:lvl1pPr>
          </a:lstStyle>
          <a:p>
            <a:pPr>
              <a:defRPr/>
            </a:pPr>
            <a:fld id="{5447C7DA-3DF5-414C-82C4-B9F4A5DD3CF2}" type="datetime1">
              <a:rPr lang="ja-JP" altLang="en-US"/>
              <a:pPr>
                <a:defRPr/>
              </a:pPr>
              <a:t>2021/8/27</a:t>
            </a:fld>
            <a:endParaRPr lang="ja-JP" altLang="en-US"/>
          </a:p>
        </p:txBody>
      </p:sp>
      <p:sp>
        <p:nvSpPr>
          <p:cNvPr id="5" name="フッター プレースホルダ 2"/>
          <p:cNvSpPr>
            <a:spLocks noGrp="1" noChangeArrowheads="1"/>
          </p:cNvSpPr>
          <p:nvPr>
            <p:ph type="ftr" sz="quarter" idx="11"/>
          </p:nvPr>
        </p:nvSpPr>
        <p:spPr>
          <a:ln/>
        </p:spPr>
        <p:txBody>
          <a:bodyPr/>
          <a:lstStyle>
            <a:lvl1pPr>
              <a:defRPr/>
            </a:lvl1pPr>
          </a:lstStyle>
          <a:p>
            <a:pPr>
              <a:defRPr/>
            </a:pPr>
            <a:endParaRPr lang="ja-JP" altLang="en-US"/>
          </a:p>
        </p:txBody>
      </p:sp>
      <p:sp>
        <p:nvSpPr>
          <p:cNvPr id="6" name="スライド番号プレースホルダ 3"/>
          <p:cNvSpPr>
            <a:spLocks noGrp="1" noChangeArrowheads="1"/>
          </p:cNvSpPr>
          <p:nvPr>
            <p:ph type="sldNum" sz="quarter" idx="12"/>
          </p:nvPr>
        </p:nvSpPr>
        <p:spPr>
          <a:ln/>
        </p:spPr>
        <p:txBody>
          <a:bodyPr/>
          <a:lstStyle>
            <a:lvl1pPr>
              <a:defRPr/>
            </a:lvl1pPr>
          </a:lstStyle>
          <a:p>
            <a:fld id="{B54112EF-1626-4D08-A004-422D5C5DE2C4}" type="slidenum">
              <a:rPr lang="ja-JP" altLang="en-US"/>
              <a:pPr/>
              <a:t>‹#›</a:t>
            </a:fld>
            <a:endParaRPr lang="ja-JP" altLang="en-US"/>
          </a:p>
        </p:txBody>
      </p:sp>
    </p:spTree>
    <p:extLst>
      <p:ext uri="{BB962C8B-B14F-4D97-AF65-F5344CB8AC3E}">
        <p14:creationId xmlns:p14="http://schemas.microsoft.com/office/powerpoint/2010/main" val="163578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defRPr kumimoji="1" sz="1200">
                <a:solidFill>
                  <a:srgbClr val="898989"/>
                </a:solidFill>
                <a:latin typeface="Calibri"/>
              </a:defRPr>
            </a:lvl1pPr>
          </a:lstStyle>
          <a:p>
            <a:pPr>
              <a:defRPr/>
            </a:pPr>
            <a:fld id="{72F5BC28-422C-451F-9E3D-E9AEB875D7BB}" type="datetime1">
              <a:rPr lang="ja-JP" altLang="en-US"/>
              <a:pPr>
                <a:defRPr/>
              </a:pPr>
              <a:t>2021/8/27</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kumimoji="1" sz="1200">
                <a:solidFill>
                  <a:srgbClr val="898989"/>
                </a:solidFill>
                <a:latin typeface="Calibri"/>
              </a:defRPr>
            </a:lvl1pPr>
          </a:lstStyle>
          <a:p>
            <a:pPr>
              <a:defRPr/>
            </a:pPr>
            <a:endParaRPr lang="ja-JP" altLang="en-US"/>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1" sz="1200">
                <a:solidFill>
                  <a:srgbClr val="898989"/>
                </a:solidFill>
                <a:latin typeface="Calibri" panose="020F0502020204030204" pitchFamily="34" charset="0"/>
              </a:defRPr>
            </a:lvl1pPr>
          </a:lstStyle>
          <a:p>
            <a:fld id="{2084C1B3-00F0-4EAF-801A-533B85EC901B}"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753" r:id="rId1"/>
    <p:sldLayoutId id="2147487754" r:id="rId2"/>
    <p:sldLayoutId id="2147487755" r:id="rId3"/>
    <p:sldLayoutId id="2147487756" r:id="rId4"/>
    <p:sldLayoutId id="2147487757" r:id="rId5"/>
    <p:sldLayoutId id="2147487758" r:id="rId6"/>
    <p:sldLayoutId id="2147487759" r:id="rId7"/>
    <p:sldLayoutId id="2147487760" r:id="rId8"/>
    <p:sldLayoutId id="2147487761" r:id="rId9"/>
    <p:sldLayoutId id="2147487762" r:id="rId10"/>
    <p:sldLayoutId id="2147487763"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0243"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91"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021050D5-541E-4EF6-B461-6053EEB97030}" type="datetime1">
              <a:rPr lang="ja-JP" altLang="en-US"/>
              <a:pPr>
                <a:defRPr/>
              </a:pPr>
              <a:t>2021/8/27</a:t>
            </a:fld>
            <a:endParaRPr lang="ja-JP" altLang="en-US"/>
          </a:p>
        </p:txBody>
      </p:sp>
      <p:sp>
        <p:nvSpPr>
          <p:cNvPr id="1092"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93"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9B531D8B-7A43-4E30-9DC4-0C5F3B5F0504}"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51" r:id="rId1"/>
    <p:sldLayoutId id="2147487852" r:id="rId2"/>
    <p:sldLayoutId id="2147487853" r:id="rId3"/>
    <p:sldLayoutId id="2147487854" r:id="rId4"/>
    <p:sldLayoutId id="2147487855" r:id="rId5"/>
    <p:sldLayoutId id="2147487856" r:id="rId6"/>
    <p:sldLayoutId id="2147487857" r:id="rId7"/>
    <p:sldLayoutId id="2147487858" r:id="rId8"/>
    <p:sldLayoutId id="2147487859" r:id="rId9"/>
    <p:sldLayoutId id="2147487860" r:id="rId10"/>
    <p:sldLayoutId id="2147487861"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1267"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98"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BE854B3B-36E6-4DAE-BA5A-B916465B93A4}" type="datetime1">
              <a:rPr lang="ja-JP" altLang="en-US"/>
              <a:pPr>
                <a:defRPr/>
              </a:pPr>
              <a:t>2021/8/27</a:t>
            </a:fld>
            <a:endParaRPr lang="ja-JP" altLang="en-US"/>
          </a:p>
        </p:txBody>
      </p:sp>
      <p:sp>
        <p:nvSpPr>
          <p:cNvPr id="1099"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00"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27F26868-C9EB-4970-9E28-339029FE7B6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62" r:id="rId1"/>
    <p:sldLayoutId id="2147487863" r:id="rId2"/>
    <p:sldLayoutId id="2147487864" r:id="rId3"/>
    <p:sldLayoutId id="2147487865" r:id="rId4"/>
    <p:sldLayoutId id="2147487866" r:id="rId5"/>
    <p:sldLayoutId id="2147487867" r:id="rId6"/>
    <p:sldLayoutId id="2147487868" r:id="rId7"/>
    <p:sldLayoutId id="2147487869" r:id="rId8"/>
    <p:sldLayoutId id="2147487870" r:id="rId9"/>
    <p:sldLayoutId id="2147487871" r:id="rId10"/>
    <p:sldLayoutId id="2147487872"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2291"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05"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952F3C9E-AF88-443D-BD0D-72D7627A01DF}" type="datetime1">
              <a:rPr lang="ja-JP" altLang="en-US"/>
              <a:pPr>
                <a:defRPr/>
              </a:pPr>
              <a:t>2021/8/27</a:t>
            </a:fld>
            <a:endParaRPr lang="ja-JP" altLang="en-US"/>
          </a:p>
        </p:txBody>
      </p:sp>
      <p:sp>
        <p:nvSpPr>
          <p:cNvPr id="1106"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07"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05A36F78-5418-4634-A862-0D40BC73C46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73" r:id="rId1"/>
    <p:sldLayoutId id="2147487874" r:id="rId2"/>
    <p:sldLayoutId id="2147487875" r:id="rId3"/>
    <p:sldLayoutId id="2147487876" r:id="rId4"/>
    <p:sldLayoutId id="2147487877" r:id="rId5"/>
    <p:sldLayoutId id="2147487878" r:id="rId6"/>
    <p:sldLayoutId id="2147487879" r:id="rId7"/>
    <p:sldLayoutId id="2147487880" r:id="rId8"/>
    <p:sldLayoutId id="2147487881" r:id="rId9"/>
    <p:sldLayoutId id="2147487882" r:id="rId10"/>
    <p:sldLayoutId id="2147487883"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3315"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12"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F7C72F21-9578-416C-A248-8C88209BDFC3}" type="datetime1">
              <a:rPr lang="ja-JP" altLang="en-US"/>
              <a:pPr>
                <a:defRPr/>
              </a:pPr>
              <a:t>2021/8/27</a:t>
            </a:fld>
            <a:endParaRPr lang="ja-JP" altLang="en-US"/>
          </a:p>
        </p:txBody>
      </p:sp>
      <p:sp>
        <p:nvSpPr>
          <p:cNvPr id="1113"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14"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987132CB-39A5-4C0D-B8C8-6C783A33E1F6}"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84" r:id="rId1"/>
    <p:sldLayoutId id="2147487885" r:id="rId2"/>
    <p:sldLayoutId id="2147487886" r:id="rId3"/>
    <p:sldLayoutId id="2147487887" r:id="rId4"/>
    <p:sldLayoutId id="2147487888" r:id="rId5"/>
    <p:sldLayoutId id="2147487889" r:id="rId6"/>
    <p:sldLayoutId id="2147487890" r:id="rId7"/>
    <p:sldLayoutId id="2147487891" r:id="rId8"/>
    <p:sldLayoutId id="2147487892" r:id="rId9"/>
    <p:sldLayoutId id="2147487893" r:id="rId10"/>
    <p:sldLayoutId id="2147487894"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4339"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19"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5C0139FF-5005-4198-933D-BA28F96A1106}" type="datetime1">
              <a:rPr lang="ja-JP" altLang="en-US"/>
              <a:pPr>
                <a:defRPr/>
              </a:pPr>
              <a:t>2021/8/27</a:t>
            </a:fld>
            <a:endParaRPr lang="ja-JP" altLang="en-US"/>
          </a:p>
        </p:txBody>
      </p:sp>
      <p:sp>
        <p:nvSpPr>
          <p:cNvPr id="1120"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21"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48D19D35-B112-4805-9E93-FE3DFCC1DEA8}"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8016" r:id="rId1"/>
    <p:sldLayoutId id="2147487895" r:id="rId2"/>
    <p:sldLayoutId id="2147487896" r:id="rId3"/>
    <p:sldLayoutId id="2147487897" r:id="rId4"/>
    <p:sldLayoutId id="2147487898" r:id="rId5"/>
    <p:sldLayoutId id="2147487899" r:id="rId6"/>
    <p:sldLayoutId id="2147487900" r:id="rId7"/>
    <p:sldLayoutId id="2147487901" r:id="rId8"/>
    <p:sldLayoutId id="2147487902" r:id="rId9"/>
    <p:sldLayoutId id="2147487903" r:id="rId10"/>
    <p:sldLayoutId id="2147487904"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5363"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26"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ED3EA872-DD69-4007-A262-4302CAD84294}" type="datetime1">
              <a:rPr lang="ja-JP" altLang="en-US"/>
              <a:pPr>
                <a:defRPr/>
              </a:pPr>
              <a:t>2021/8/27</a:t>
            </a:fld>
            <a:endParaRPr lang="ja-JP" altLang="en-US"/>
          </a:p>
        </p:txBody>
      </p:sp>
      <p:sp>
        <p:nvSpPr>
          <p:cNvPr id="1127"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28"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E9655C55-CA6E-4F08-BC9A-F04FE17CA4ED}"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05" r:id="rId1"/>
    <p:sldLayoutId id="2147487906" r:id="rId2"/>
    <p:sldLayoutId id="2147487907" r:id="rId3"/>
    <p:sldLayoutId id="2147487908" r:id="rId4"/>
    <p:sldLayoutId id="2147487909" r:id="rId5"/>
    <p:sldLayoutId id="2147487910" r:id="rId6"/>
    <p:sldLayoutId id="2147487911" r:id="rId7"/>
    <p:sldLayoutId id="2147487912" r:id="rId8"/>
    <p:sldLayoutId id="2147487913" r:id="rId9"/>
    <p:sldLayoutId id="2147487914" r:id="rId10"/>
    <p:sldLayoutId id="2147487915"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6387"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33"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C78EB8E2-07CD-45C7-B039-BB4182D5E2A3}" type="datetime1">
              <a:rPr lang="ja-JP" altLang="en-US"/>
              <a:pPr>
                <a:defRPr/>
              </a:pPr>
              <a:t>2021/8/27</a:t>
            </a:fld>
            <a:endParaRPr lang="ja-JP" altLang="en-US"/>
          </a:p>
        </p:txBody>
      </p:sp>
      <p:sp>
        <p:nvSpPr>
          <p:cNvPr id="1134"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35"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0B67E4AA-230F-4EB1-8A62-7CD563603CEE}"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16" r:id="rId1"/>
    <p:sldLayoutId id="2147487917" r:id="rId2"/>
    <p:sldLayoutId id="2147487918" r:id="rId3"/>
    <p:sldLayoutId id="2147487919" r:id="rId4"/>
    <p:sldLayoutId id="2147487920" r:id="rId5"/>
    <p:sldLayoutId id="2147487921" r:id="rId6"/>
    <p:sldLayoutId id="2147487922" r:id="rId7"/>
    <p:sldLayoutId id="2147487923" r:id="rId8"/>
    <p:sldLayoutId id="2147487924" r:id="rId9"/>
    <p:sldLayoutId id="2147487925" r:id="rId10"/>
    <p:sldLayoutId id="2147487926"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7411"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40"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AF9C4ED5-CB7C-4CFB-A7D1-B56A96EA2BC1}" type="datetime1">
              <a:rPr lang="ja-JP" altLang="en-US"/>
              <a:pPr>
                <a:defRPr/>
              </a:pPr>
              <a:t>2021/8/27</a:t>
            </a:fld>
            <a:endParaRPr lang="ja-JP" altLang="en-US"/>
          </a:p>
        </p:txBody>
      </p:sp>
      <p:sp>
        <p:nvSpPr>
          <p:cNvPr id="1141"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42"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9D73481C-9FAD-4B98-8073-8661E30FA14F}"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27" r:id="rId1"/>
    <p:sldLayoutId id="2147487928" r:id="rId2"/>
    <p:sldLayoutId id="2147487929" r:id="rId3"/>
    <p:sldLayoutId id="2147487930" r:id="rId4"/>
    <p:sldLayoutId id="2147487931" r:id="rId5"/>
    <p:sldLayoutId id="2147487932" r:id="rId6"/>
    <p:sldLayoutId id="2147487933" r:id="rId7"/>
    <p:sldLayoutId id="2147487934" r:id="rId8"/>
    <p:sldLayoutId id="2147487935" r:id="rId9"/>
    <p:sldLayoutId id="2147487936" r:id="rId10"/>
    <p:sldLayoutId id="2147487937"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8435"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47" name="日付プレースホルダ 6"/>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0BEDC581-3E89-42B8-8F0E-F3AAEE201D7E}" type="datetime1">
              <a:rPr lang="ja-JP" altLang="en-US"/>
              <a:pPr>
                <a:defRPr/>
              </a:pPr>
              <a:t>2021/8/27</a:t>
            </a:fld>
            <a:endParaRPr lang="ja-JP" altLang="en-US"/>
          </a:p>
        </p:txBody>
      </p:sp>
      <p:sp>
        <p:nvSpPr>
          <p:cNvPr id="1148" name="フッター プレースホルダ 7"/>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49" name="スライド番号プレースホルダ 8"/>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D3A7BCF2-5E12-4170-A71B-3184C7BB51C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38" r:id="rId1"/>
    <p:sldLayoutId id="2147487939" r:id="rId2"/>
    <p:sldLayoutId id="2147487940" r:id="rId3"/>
    <p:sldLayoutId id="2147487941" r:id="rId4"/>
    <p:sldLayoutId id="2147487942" r:id="rId5"/>
    <p:sldLayoutId id="2147487943" r:id="rId6"/>
    <p:sldLayoutId id="2147487944" r:id="rId7"/>
    <p:sldLayoutId id="2147487945" r:id="rId8"/>
    <p:sldLayoutId id="2147487946" r:id="rId9"/>
    <p:sldLayoutId id="2147487947" r:id="rId10"/>
    <p:sldLayoutId id="2147487948"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19459"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54" name="日付プレースホルダ 2"/>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0B9E74B9-393E-4559-8F05-4887C8E9CD9F}" type="datetime1">
              <a:rPr lang="ja-JP" altLang="en-US"/>
              <a:pPr>
                <a:defRPr/>
              </a:pPr>
              <a:t>2021/8/27</a:t>
            </a:fld>
            <a:endParaRPr lang="ja-JP" altLang="en-US"/>
          </a:p>
        </p:txBody>
      </p:sp>
      <p:sp>
        <p:nvSpPr>
          <p:cNvPr id="1155" name="フッター プレースホルダ 3"/>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56" name="スライド番号プレースホルダ 4"/>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E46B7D91-D48E-44AF-B95C-EC64965B4906}"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49" r:id="rId1"/>
    <p:sldLayoutId id="2147487950" r:id="rId2"/>
    <p:sldLayoutId id="2147487951" r:id="rId3"/>
    <p:sldLayoutId id="2147487952" r:id="rId4"/>
    <p:sldLayoutId id="2147487953" r:id="rId5"/>
    <p:sldLayoutId id="2147487954" r:id="rId6"/>
    <p:sldLayoutId id="2147487955" r:id="rId7"/>
    <p:sldLayoutId id="2147487956" r:id="rId8"/>
    <p:sldLayoutId id="2147487957" r:id="rId9"/>
    <p:sldLayoutId id="2147487958" r:id="rId10"/>
    <p:sldLayoutId id="2147487959"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051"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35"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Calibri"/>
              </a:defRPr>
            </a:lvl1pPr>
          </a:lstStyle>
          <a:p>
            <a:pPr>
              <a:defRPr/>
            </a:pPr>
            <a:fld id="{3DC3DF01-9098-4CB9-A07F-B56F4BB3CB39}" type="datetime1">
              <a:rPr lang="ja-JP" altLang="en-US"/>
              <a:pPr>
                <a:defRPr/>
              </a:pPr>
              <a:t>2021/8/27</a:t>
            </a:fld>
            <a:endParaRPr lang="ja-JP" altLang="en-US"/>
          </a:p>
        </p:txBody>
      </p:sp>
      <p:sp>
        <p:nvSpPr>
          <p:cNvPr id="1036"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Calibri"/>
              </a:defRPr>
            </a:lvl1pPr>
          </a:lstStyle>
          <a:p>
            <a:pPr>
              <a:defRPr/>
            </a:pPr>
            <a:endParaRPr lang="ja-JP" altLang="en-US"/>
          </a:p>
        </p:txBody>
      </p:sp>
      <p:sp>
        <p:nvSpPr>
          <p:cNvPr id="1037"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Calibri" panose="020F0502020204030204" pitchFamily="34" charset="0"/>
              </a:defRPr>
            </a:lvl1pPr>
          </a:lstStyle>
          <a:p>
            <a:fld id="{86B58E4B-635C-49E2-A754-9E6780E184ED}"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764" r:id="rId1"/>
    <p:sldLayoutId id="2147487765" r:id="rId2"/>
    <p:sldLayoutId id="2147487766" r:id="rId3"/>
    <p:sldLayoutId id="2147487767" r:id="rId4"/>
    <p:sldLayoutId id="2147487768" r:id="rId5"/>
    <p:sldLayoutId id="2147487769" r:id="rId6"/>
    <p:sldLayoutId id="2147487770" r:id="rId7"/>
    <p:sldLayoutId id="2147487771" r:id="rId8"/>
    <p:sldLayoutId id="2147487772" r:id="rId9"/>
    <p:sldLayoutId id="2147487773" r:id="rId10"/>
    <p:sldLayoutId id="2147487774"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0483"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61" name="日付プレースホルダ 1"/>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39580601-242A-4C2A-AF8D-1010C81BC7BA}" type="datetime1">
              <a:rPr lang="ja-JP" altLang="en-US"/>
              <a:pPr>
                <a:defRPr/>
              </a:pPr>
              <a:t>2021/8/27</a:t>
            </a:fld>
            <a:endParaRPr lang="ja-JP" altLang="en-US"/>
          </a:p>
        </p:txBody>
      </p:sp>
      <p:sp>
        <p:nvSpPr>
          <p:cNvPr id="1162" name="フッター プレースホルダ 2"/>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63" name="スライド番号プレースホルダ 3"/>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2345BF4A-B84E-4EB2-B70D-A146C1A54BB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60" r:id="rId1"/>
    <p:sldLayoutId id="2147487961" r:id="rId2"/>
    <p:sldLayoutId id="2147487962" r:id="rId3"/>
    <p:sldLayoutId id="2147487963" r:id="rId4"/>
    <p:sldLayoutId id="2147487964" r:id="rId5"/>
    <p:sldLayoutId id="2147487965" r:id="rId6"/>
    <p:sldLayoutId id="2147487966" r:id="rId7"/>
    <p:sldLayoutId id="2147487967" r:id="rId8"/>
    <p:sldLayoutId id="2147487968" r:id="rId9"/>
    <p:sldLayoutId id="2147487969" r:id="rId10"/>
    <p:sldLayoutId id="2147487970"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1507"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68"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8E6DBDEF-94F3-4F50-9901-0E20B2FC272C}" type="datetime1">
              <a:rPr lang="ja-JP" altLang="en-US"/>
              <a:pPr>
                <a:defRPr/>
              </a:pPr>
              <a:t>2021/8/27</a:t>
            </a:fld>
            <a:endParaRPr lang="ja-JP" altLang="en-US"/>
          </a:p>
        </p:txBody>
      </p:sp>
      <p:sp>
        <p:nvSpPr>
          <p:cNvPr id="1169"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70"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5A26305A-90FD-4579-9D9C-7693A1C90B7F}"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71" r:id="rId1"/>
    <p:sldLayoutId id="2147487972" r:id="rId2"/>
    <p:sldLayoutId id="2147487973" r:id="rId3"/>
    <p:sldLayoutId id="2147487974" r:id="rId4"/>
    <p:sldLayoutId id="2147487975" r:id="rId5"/>
    <p:sldLayoutId id="2147487976" r:id="rId6"/>
    <p:sldLayoutId id="2147487977" r:id="rId7"/>
    <p:sldLayoutId id="2147487978" r:id="rId8"/>
    <p:sldLayoutId id="2147487979" r:id="rId9"/>
    <p:sldLayoutId id="2147487980" r:id="rId10"/>
    <p:sldLayoutId id="2147487981"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2531"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75"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45616F63-9077-4534-BB42-BAC327189027}" type="datetime1">
              <a:rPr lang="ja-JP" altLang="en-US"/>
              <a:pPr>
                <a:defRPr/>
              </a:pPr>
              <a:t>2021/8/27</a:t>
            </a:fld>
            <a:endParaRPr lang="ja-JP" altLang="en-US"/>
          </a:p>
        </p:txBody>
      </p:sp>
      <p:sp>
        <p:nvSpPr>
          <p:cNvPr id="1176"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77"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E5C99747-D50B-4D2C-8A20-5E14DB2BC7CA}"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82" r:id="rId1"/>
    <p:sldLayoutId id="2147487983" r:id="rId2"/>
    <p:sldLayoutId id="2147487984" r:id="rId3"/>
    <p:sldLayoutId id="2147487985" r:id="rId4"/>
    <p:sldLayoutId id="2147487986" r:id="rId5"/>
    <p:sldLayoutId id="2147487987" r:id="rId6"/>
    <p:sldLayoutId id="2147487988" r:id="rId7"/>
    <p:sldLayoutId id="2147487989" r:id="rId8"/>
    <p:sldLayoutId id="2147487990" r:id="rId9"/>
    <p:sldLayoutId id="2147487991" r:id="rId10"/>
    <p:sldLayoutId id="2147487992"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3555"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82"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F6A27A0E-CD94-4957-B807-3E67BF3A802B}" type="datetime1">
              <a:rPr lang="ja-JP" altLang="en-US"/>
              <a:pPr>
                <a:defRPr/>
              </a:pPr>
              <a:t>2021/8/27</a:t>
            </a:fld>
            <a:endParaRPr lang="ja-JP" altLang="en-US"/>
          </a:p>
        </p:txBody>
      </p:sp>
      <p:sp>
        <p:nvSpPr>
          <p:cNvPr id="1183"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84"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BC863511-4601-4F29-B7A9-09267164B3B0}"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993" r:id="rId1"/>
    <p:sldLayoutId id="2147487994" r:id="rId2"/>
    <p:sldLayoutId id="2147487995" r:id="rId3"/>
    <p:sldLayoutId id="2147487996" r:id="rId4"/>
    <p:sldLayoutId id="2147487997" r:id="rId5"/>
    <p:sldLayoutId id="2147487998" r:id="rId6"/>
    <p:sldLayoutId id="2147487999" r:id="rId7"/>
    <p:sldLayoutId id="2147488000" r:id="rId8"/>
    <p:sldLayoutId id="2147488001" r:id="rId9"/>
    <p:sldLayoutId id="2147488002" r:id="rId10"/>
    <p:sldLayoutId id="2147488003"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24579"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189"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63F1303A-3CE4-4794-9F8C-78A19B23027E}" type="datetime1">
              <a:rPr lang="ja-JP" altLang="en-US"/>
              <a:pPr>
                <a:defRPr/>
              </a:pPr>
              <a:t>2021/8/27</a:t>
            </a:fld>
            <a:endParaRPr lang="ja-JP" altLang="en-US"/>
          </a:p>
        </p:txBody>
      </p:sp>
      <p:sp>
        <p:nvSpPr>
          <p:cNvPr id="1190"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191"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5226186F-647D-4A52-9BEF-A49A3414E4CA}"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8004" r:id="rId1"/>
    <p:sldLayoutId id="2147488005" r:id="rId2"/>
    <p:sldLayoutId id="2147488006" r:id="rId3"/>
    <p:sldLayoutId id="2147488007" r:id="rId4"/>
    <p:sldLayoutId id="2147488008" r:id="rId5"/>
    <p:sldLayoutId id="2147488009" r:id="rId6"/>
    <p:sldLayoutId id="2147488010" r:id="rId7"/>
    <p:sldLayoutId id="2147488011" r:id="rId8"/>
    <p:sldLayoutId id="2147488012" r:id="rId9"/>
    <p:sldLayoutId id="2147488013" r:id="rId10"/>
    <p:sldLayoutId id="2147488014"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3075"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42"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B5EEE369-D80A-4622-9235-90368CF6AE52}" type="datetime1">
              <a:rPr lang="ja-JP" altLang="en-US"/>
              <a:pPr>
                <a:defRPr/>
              </a:pPr>
              <a:t>2021/8/27</a:t>
            </a:fld>
            <a:endParaRPr lang="ja-JP" altLang="en-US"/>
          </a:p>
        </p:txBody>
      </p:sp>
      <p:sp>
        <p:nvSpPr>
          <p:cNvPr id="1043"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44"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7C1C0461-73B2-4AB9-ACFC-DEA0A4CB7E79}"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8015" r:id="rId1"/>
    <p:sldLayoutId id="2147487775" r:id="rId2"/>
    <p:sldLayoutId id="2147487776" r:id="rId3"/>
    <p:sldLayoutId id="2147487777" r:id="rId4"/>
    <p:sldLayoutId id="2147487778" r:id="rId5"/>
    <p:sldLayoutId id="2147487779" r:id="rId6"/>
    <p:sldLayoutId id="2147487780" r:id="rId7"/>
    <p:sldLayoutId id="2147487781" r:id="rId8"/>
    <p:sldLayoutId id="2147487782" r:id="rId9"/>
    <p:sldLayoutId id="2147487783" r:id="rId10"/>
    <p:sldLayoutId id="2147487784"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4099"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49"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2A6EC1EB-A3AD-4BA6-81EA-30A6892C59E5}" type="datetime1">
              <a:rPr lang="ja-JP" altLang="en-US"/>
              <a:pPr>
                <a:defRPr/>
              </a:pPr>
              <a:t>2021/8/27</a:t>
            </a:fld>
            <a:endParaRPr lang="ja-JP" altLang="en-US"/>
          </a:p>
        </p:txBody>
      </p:sp>
      <p:sp>
        <p:nvSpPr>
          <p:cNvPr id="1050"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51"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B59E1D4D-324F-4AD4-9F42-45AC8045B16C}"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785" r:id="rId1"/>
    <p:sldLayoutId id="2147487786" r:id="rId2"/>
    <p:sldLayoutId id="2147487787" r:id="rId3"/>
    <p:sldLayoutId id="2147487788" r:id="rId4"/>
    <p:sldLayoutId id="2147487789" r:id="rId5"/>
    <p:sldLayoutId id="2147487790" r:id="rId6"/>
    <p:sldLayoutId id="2147487791" r:id="rId7"/>
    <p:sldLayoutId id="2147487792" r:id="rId8"/>
    <p:sldLayoutId id="2147487793" r:id="rId9"/>
    <p:sldLayoutId id="2147487794" r:id="rId10"/>
    <p:sldLayoutId id="2147487795"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5123"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56" name="日付プレースホルダ 3"/>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1927DED4-2A0A-42B4-BBA8-31C4CC1A5085}" type="datetime1">
              <a:rPr lang="ja-JP" altLang="en-US"/>
              <a:pPr>
                <a:defRPr/>
              </a:pPr>
              <a:t>2021/8/27</a:t>
            </a:fld>
            <a:endParaRPr lang="ja-JP" altLang="en-US"/>
          </a:p>
        </p:txBody>
      </p:sp>
      <p:sp>
        <p:nvSpPr>
          <p:cNvPr id="1057"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58"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AAF04716-EC69-4616-A905-C849ADC1999A}"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796" r:id="rId1"/>
    <p:sldLayoutId id="2147487797" r:id="rId2"/>
    <p:sldLayoutId id="2147487798" r:id="rId3"/>
    <p:sldLayoutId id="2147487799" r:id="rId4"/>
    <p:sldLayoutId id="2147487800" r:id="rId5"/>
    <p:sldLayoutId id="2147487801" r:id="rId6"/>
    <p:sldLayoutId id="2147487802" r:id="rId7"/>
    <p:sldLayoutId id="2147487803" r:id="rId8"/>
    <p:sldLayoutId id="2147487804" r:id="rId9"/>
    <p:sldLayoutId id="2147487805" r:id="rId10"/>
    <p:sldLayoutId id="2147487806"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6147"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63" name="日付プレースホルダ 4"/>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73655A3E-9855-4EF2-8D5C-BF548931AF0B}" type="datetime1">
              <a:rPr lang="ja-JP" altLang="en-US"/>
              <a:pPr>
                <a:defRPr/>
              </a:pPr>
              <a:t>2021/8/27</a:t>
            </a:fld>
            <a:endParaRPr lang="ja-JP" altLang="en-US"/>
          </a:p>
        </p:txBody>
      </p:sp>
      <p:sp>
        <p:nvSpPr>
          <p:cNvPr id="1064" name="フッター プレースホルダ 5"/>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65" name="スライド番号プレースホルダ 6"/>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0A60D224-2A63-43E2-B348-F77053E3EAB0}"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07" r:id="rId1"/>
    <p:sldLayoutId id="2147487808" r:id="rId2"/>
    <p:sldLayoutId id="2147487809" r:id="rId3"/>
    <p:sldLayoutId id="2147487810" r:id="rId4"/>
    <p:sldLayoutId id="2147487811" r:id="rId5"/>
    <p:sldLayoutId id="2147487812" r:id="rId6"/>
    <p:sldLayoutId id="2147487813" r:id="rId7"/>
    <p:sldLayoutId id="2147487814" r:id="rId8"/>
    <p:sldLayoutId id="2147487815" r:id="rId9"/>
    <p:sldLayoutId id="2147487816" r:id="rId10"/>
    <p:sldLayoutId id="2147487817"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7171"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70" name="日付プレースホルダ 6"/>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DD97DB89-A8F4-4F78-8047-80F0C6B39F84}" type="datetime1">
              <a:rPr lang="ja-JP" altLang="en-US"/>
              <a:pPr>
                <a:defRPr/>
              </a:pPr>
              <a:t>2021/8/27</a:t>
            </a:fld>
            <a:endParaRPr lang="ja-JP" altLang="en-US"/>
          </a:p>
        </p:txBody>
      </p:sp>
      <p:sp>
        <p:nvSpPr>
          <p:cNvPr id="1071" name="フッター プレースホルダ 7"/>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72" name="スライド番号プレースホルダ 8"/>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F0DC8458-A27A-4AB6-9C48-E2B4C97B052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18" r:id="rId1"/>
    <p:sldLayoutId id="2147487819" r:id="rId2"/>
    <p:sldLayoutId id="2147487820" r:id="rId3"/>
    <p:sldLayoutId id="2147487821" r:id="rId4"/>
    <p:sldLayoutId id="2147487822" r:id="rId5"/>
    <p:sldLayoutId id="2147487823" r:id="rId6"/>
    <p:sldLayoutId id="2147487824" r:id="rId7"/>
    <p:sldLayoutId id="2147487825" r:id="rId8"/>
    <p:sldLayoutId id="2147487826" r:id="rId9"/>
    <p:sldLayoutId id="2147487827" r:id="rId10"/>
    <p:sldLayoutId id="2147487828"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8195"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77" name="日付プレースホルダ 2"/>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7D57B158-4E5C-4298-A180-F8A332E4D116}" type="datetime1">
              <a:rPr lang="ja-JP" altLang="en-US"/>
              <a:pPr>
                <a:defRPr/>
              </a:pPr>
              <a:t>2021/8/27</a:t>
            </a:fld>
            <a:endParaRPr lang="ja-JP" altLang="en-US"/>
          </a:p>
        </p:txBody>
      </p:sp>
      <p:sp>
        <p:nvSpPr>
          <p:cNvPr id="1078" name="フッター プレースホルダ 3"/>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79" name="スライド番号プレースホルダ 4"/>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E3FA0191-010E-4B1D-AB8A-236EECCE5263}"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29" r:id="rId1"/>
    <p:sldLayoutId id="2147487830" r:id="rId2"/>
    <p:sldLayoutId id="2147487831" r:id="rId3"/>
    <p:sldLayoutId id="2147487832" r:id="rId4"/>
    <p:sldLayoutId id="2147487833" r:id="rId5"/>
    <p:sldLayoutId id="2147487834" r:id="rId6"/>
    <p:sldLayoutId id="2147487835" r:id="rId7"/>
    <p:sldLayoutId id="2147487836" r:id="rId8"/>
    <p:sldLayoutId id="2147487837" r:id="rId9"/>
    <p:sldLayoutId id="2147487838" r:id="rId10"/>
    <p:sldLayoutId id="2147487839"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タイトル プレースホルダ 1"/>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ru-RU"/>
              <a:t>マスタ タイトルの書式設定</a:t>
            </a:r>
          </a:p>
        </p:txBody>
      </p:sp>
      <p:sp>
        <p:nvSpPr>
          <p:cNvPr id="9219" name="テキスト プレースホルダ 2"/>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ru-RU"/>
              <a:t>マスタ テキストの書式設定</a:t>
            </a:r>
          </a:p>
          <a:p>
            <a:pPr lvl="1"/>
            <a:r>
              <a:rPr lang="ja-JP" altLang="ru-RU"/>
              <a:t>第 </a:t>
            </a:r>
            <a:r>
              <a:rPr lang="ru-RU" altLang="ja-JP"/>
              <a:t>2 </a:t>
            </a:r>
            <a:r>
              <a:rPr lang="ja-JP" altLang="ru-RU"/>
              <a:t>レベル</a:t>
            </a:r>
          </a:p>
          <a:p>
            <a:pPr lvl="2"/>
            <a:r>
              <a:rPr lang="ja-JP" altLang="ru-RU"/>
              <a:t>第 </a:t>
            </a:r>
            <a:r>
              <a:rPr lang="ru-RU" altLang="ja-JP"/>
              <a:t>3 </a:t>
            </a:r>
            <a:r>
              <a:rPr lang="ja-JP" altLang="ru-RU"/>
              <a:t>レベル</a:t>
            </a:r>
          </a:p>
          <a:p>
            <a:pPr lvl="3"/>
            <a:r>
              <a:rPr lang="ja-JP" altLang="ru-RU"/>
              <a:t>第 </a:t>
            </a:r>
            <a:r>
              <a:rPr lang="ru-RU" altLang="ja-JP"/>
              <a:t>4 </a:t>
            </a:r>
            <a:r>
              <a:rPr lang="ja-JP" altLang="ru-RU"/>
              <a:t>レベル</a:t>
            </a:r>
          </a:p>
          <a:p>
            <a:pPr lvl="4"/>
            <a:r>
              <a:rPr lang="ja-JP" altLang="ru-RU"/>
              <a:t>第 </a:t>
            </a:r>
            <a:r>
              <a:rPr lang="ru-RU" altLang="ja-JP"/>
              <a:t>5 </a:t>
            </a:r>
            <a:r>
              <a:rPr lang="ja-JP" altLang="ru-RU"/>
              <a:t>レベル</a:t>
            </a:r>
          </a:p>
        </p:txBody>
      </p:sp>
      <p:sp>
        <p:nvSpPr>
          <p:cNvPr id="1084" name="日付プレースホルダ 1"/>
          <p:cNvSpPr>
            <a:spLocks noGrp="1" noChangeArrowheads="1"/>
          </p:cNvSpPr>
          <p:nvPr>
            <p:ph type="dt" sz="half" idx="2"/>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buFont typeface="Arial" charset="0"/>
              <a:buNone/>
              <a:defRPr kumimoji="1" sz="1200">
                <a:solidFill>
                  <a:srgbClr val="898989"/>
                </a:solidFill>
                <a:latin typeface="ＭＳ Ｐゴシック" pitchFamily="50" charset="-128"/>
              </a:defRPr>
            </a:lvl1pPr>
          </a:lstStyle>
          <a:p>
            <a:pPr>
              <a:defRPr/>
            </a:pPr>
            <a:fld id="{C4FA0A92-FF1E-44C4-AA33-080FCF95D874}" type="datetime1">
              <a:rPr lang="ja-JP" altLang="en-US"/>
              <a:pPr>
                <a:defRPr/>
              </a:pPr>
              <a:t>2021/8/27</a:t>
            </a:fld>
            <a:endParaRPr lang="ja-JP" altLang="en-US"/>
          </a:p>
        </p:txBody>
      </p:sp>
      <p:sp>
        <p:nvSpPr>
          <p:cNvPr id="1085" name="フッター プレースホルダ 2"/>
          <p:cNvSpPr>
            <a:spLocks noGrp="1" noChangeArrowheads="1"/>
          </p:cNvSpPr>
          <p:nvPr>
            <p:ph type="ftr" sz="quarter" idx="3"/>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buFont typeface="Arial" charset="0"/>
              <a:buNone/>
              <a:defRPr kumimoji="1" sz="1200">
                <a:solidFill>
                  <a:srgbClr val="898989"/>
                </a:solidFill>
                <a:latin typeface="ＭＳ Ｐゴシック" pitchFamily="50" charset="-128"/>
              </a:defRPr>
            </a:lvl1pPr>
          </a:lstStyle>
          <a:p>
            <a:pPr>
              <a:defRPr/>
            </a:pPr>
            <a:endParaRPr lang="ja-JP" altLang="en-US"/>
          </a:p>
        </p:txBody>
      </p:sp>
      <p:sp>
        <p:nvSpPr>
          <p:cNvPr id="1086" name="スライド番号プレースホルダ 3"/>
          <p:cNvSpPr>
            <a:spLocks noGrp="1" noChangeArrowheads="1"/>
          </p:cNvSpPr>
          <p:nvPr>
            <p:ph type="sldNum" sz="quarter" idx="4"/>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buFont typeface="Arial" panose="020B0604020202020204" pitchFamily="34" charset="0"/>
              <a:buNone/>
              <a:defRPr kumimoji="1" sz="1200">
                <a:solidFill>
                  <a:srgbClr val="898989"/>
                </a:solidFill>
                <a:latin typeface="ＭＳ Ｐゴシック" panose="020B0600070205080204" pitchFamily="50" charset="-128"/>
              </a:defRPr>
            </a:lvl1pPr>
          </a:lstStyle>
          <a:p>
            <a:fld id="{75E7D697-09A2-4C93-89EE-9444108945BF}"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7840" r:id="rId1"/>
    <p:sldLayoutId id="2147487841" r:id="rId2"/>
    <p:sldLayoutId id="2147487842" r:id="rId3"/>
    <p:sldLayoutId id="2147487843" r:id="rId4"/>
    <p:sldLayoutId id="2147487844" r:id="rId5"/>
    <p:sldLayoutId id="2147487845" r:id="rId6"/>
    <p:sldLayoutId id="2147487846" r:id="rId7"/>
    <p:sldLayoutId id="2147487847" r:id="rId8"/>
    <p:sldLayoutId id="2147487848" r:id="rId9"/>
    <p:sldLayoutId id="2147487849" r:id="rId10"/>
    <p:sldLayoutId id="2147487850" r:id="rId11"/>
  </p:sldLayoutIdLst>
  <p:txStyles>
    <p:titleStyle>
      <a:lvl1pPr algn="ctr" rtl="0" eaLnBrk="0" fontAlgn="base" hangingPunct="0">
        <a:spcBef>
          <a:spcPct val="0"/>
        </a:spcBef>
        <a:spcAft>
          <a:spcPct val="0"/>
        </a:spcAft>
        <a:buSzPct val="100000"/>
        <a:defRPr kumimoji="1" sz="4400">
          <a:solidFill>
            <a:schemeClr val="tx1"/>
          </a:solidFill>
          <a:latin typeface="Calibri"/>
          <a:cs typeface="Arial" charset="0"/>
        </a:defRPr>
      </a:lvl1pPr>
      <a:lvl2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2pPr>
      <a:lvl3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3pPr>
      <a:lvl4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4pPr>
      <a:lvl5pPr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5pPr>
      <a:lvl6pPr marL="4572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6pPr>
      <a:lvl7pPr marL="9144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7pPr>
      <a:lvl8pPr marL="13716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8pPr>
      <a:lvl9pPr marL="1828800" algn="ctr" rtl="0" eaLnBrk="0" fontAlgn="base" hangingPunct="0">
        <a:spcBef>
          <a:spcPct val="0"/>
        </a:spcBef>
        <a:spcAft>
          <a:spcPct val="0"/>
        </a:spcAft>
        <a:buSzPct val="100000"/>
        <a:defRPr kumimoji="1" sz="4400">
          <a:solidFill>
            <a:schemeClr val="tx1"/>
          </a:solidFill>
          <a:latin typeface="Calibri"/>
          <a:ea typeface="ＭＳ Ｐゴシック" pitchFamily="50" charset="-128"/>
          <a:cs typeface="Arial" charset="0"/>
        </a:defRPr>
      </a:lvl9pPr>
    </p:titleStyle>
    <p:bodyStyle>
      <a:lvl1pPr marL="342900" indent="-342900" algn="l" rtl="0" eaLnBrk="0" fontAlgn="base" hangingPunct="0">
        <a:spcBef>
          <a:spcPct val="20000"/>
        </a:spcBef>
        <a:spcAft>
          <a:spcPct val="0"/>
        </a:spcAft>
        <a:buSzPct val="100000"/>
        <a:buFont typeface="Arial" panose="020B0604020202020204" pitchFamily="34" charset="0"/>
        <a:buChar char="•"/>
        <a:defRPr kumimoji="1" sz="3200">
          <a:solidFill>
            <a:schemeClr val="tx1"/>
          </a:solidFill>
          <a:latin typeface="Calibri"/>
          <a:cs typeface="Arial" charset="0"/>
        </a:defRPr>
      </a:lvl1pPr>
      <a:lvl2pPr marL="742950" indent="-285750" algn="l" rtl="0" eaLnBrk="0" fontAlgn="base" hangingPunct="0">
        <a:spcBef>
          <a:spcPct val="20000"/>
        </a:spcBef>
        <a:spcAft>
          <a:spcPct val="0"/>
        </a:spcAft>
        <a:buSzPct val="100000"/>
        <a:buFont typeface="Arial" panose="020B0604020202020204" pitchFamily="34" charset="0"/>
        <a:buChar char="–"/>
        <a:defRPr kumimoji="1" sz="2800">
          <a:solidFill>
            <a:schemeClr val="tx1"/>
          </a:solidFill>
          <a:latin typeface="Calibri"/>
          <a:cs typeface="Arial" charset="0"/>
        </a:defRPr>
      </a:lvl2pPr>
      <a:lvl3pPr marL="1143000" indent="-228600" algn="l" rtl="0" eaLnBrk="0" fontAlgn="base" hangingPunct="0">
        <a:spcBef>
          <a:spcPct val="20000"/>
        </a:spcBef>
        <a:spcAft>
          <a:spcPct val="0"/>
        </a:spcAft>
        <a:buSzPct val="100000"/>
        <a:buFont typeface="Arial" panose="020B0604020202020204" pitchFamily="34" charset="0"/>
        <a:buChar char="•"/>
        <a:defRPr kumimoji="1" sz="2400">
          <a:solidFill>
            <a:schemeClr val="tx1"/>
          </a:solidFill>
          <a:latin typeface="Calibri"/>
          <a:cs typeface="Arial" charset="0"/>
        </a:defRPr>
      </a:lvl3pPr>
      <a:lvl4pPr marL="16002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4pPr>
      <a:lvl5pPr marL="2057400" indent="-228600" algn="l" rtl="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a:cs typeface="Arial" charset="0"/>
        </a:defRPr>
      </a:lvl5pPr>
      <a:lvl6pPr marL="25146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6pPr>
      <a:lvl7pPr marL="29718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7pPr>
      <a:lvl8pPr marL="34290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8pPr>
      <a:lvl9pPr marL="3886200" indent="-228600" algn="l" rtl="0" eaLnBrk="0" fontAlgn="base" hangingPunct="0">
        <a:spcBef>
          <a:spcPct val="20000"/>
        </a:spcBef>
        <a:spcAft>
          <a:spcPct val="0"/>
        </a:spcAft>
        <a:buSzPct val="100000"/>
        <a:buFont typeface="Arial" charset="0"/>
        <a:buChar char="»"/>
        <a:defRPr kumimoji="1" sz="2000">
          <a:solidFill>
            <a:schemeClr val="tx1"/>
          </a:solidFill>
          <a:latin typeface="Calibri"/>
          <a:cs typeface="Arial" charset="0"/>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1" name="直線コネクタ 24"/>
          <p:cNvSpPr>
            <a:spLocks noChangeShapeType="1"/>
          </p:cNvSpPr>
          <p:nvPr/>
        </p:nvSpPr>
        <p:spPr bwMode="auto">
          <a:xfrm>
            <a:off x="-11114" y="6627813"/>
            <a:ext cx="9155113" cy="0"/>
          </a:xfrm>
          <a:prstGeom prst="line">
            <a:avLst/>
          </a:prstGeom>
          <a:noFill/>
          <a:ln w="76200" cmpd="thickThin" algn="ctr">
            <a:solidFill>
              <a:srgbClr val="FF7C80"/>
            </a:solidFill>
            <a:round/>
            <a:headEnd/>
            <a:tailEnd/>
          </a:ln>
          <a:extLst>
            <a:ext uri="{909E8E84-426E-40DD-AFC4-6F175D3DCCD1}">
              <a14:hiddenFill xmlns:a14="http://schemas.microsoft.com/office/drawing/2010/main">
                <a:noFill/>
              </a14:hiddenFill>
            </a:ext>
          </a:extLst>
        </p:spPr>
        <p:txBody>
          <a:bodyPr/>
          <a:lstStyle/>
          <a:p>
            <a:endParaRPr lang="ja-JP" altLang="en-US"/>
          </a:p>
        </p:txBody>
      </p:sp>
      <p:graphicFrame>
        <p:nvGraphicFramePr>
          <p:cNvPr id="2058" name="Group 47"/>
          <p:cNvGraphicFramePr>
            <a:graphicFrameLocks noGrp="1"/>
          </p:cNvGraphicFramePr>
          <p:nvPr>
            <p:extLst>
              <p:ext uri="{D42A27DB-BD31-4B8C-83A1-F6EECF244321}">
                <p14:modId xmlns:p14="http://schemas.microsoft.com/office/powerpoint/2010/main" val="2013022445"/>
              </p:ext>
            </p:extLst>
          </p:nvPr>
        </p:nvGraphicFramePr>
        <p:xfrm>
          <a:off x="442147" y="589448"/>
          <a:ext cx="8228605" cy="2496994"/>
        </p:xfrm>
        <a:graphic>
          <a:graphicData uri="http://schemas.openxmlformats.org/drawingml/2006/table">
            <a:tbl>
              <a:tblPr/>
              <a:tblGrid>
                <a:gridCol w="1588691">
                  <a:extLst>
                    <a:ext uri="{9D8B030D-6E8A-4147-A177-3AD203B41FA5}">
                      <a16:colId xmlns:a16="http://schemas.microsoft.com/office/drawing/2014/main" val="20000"/>
                    </a:ext>
                  </a:extLst>
                </a:gridCol>
                <a:gridCol w="1059127">
                  <a:extLst>
                    <a:ext uri="{9D8B030D-6E8A-4147-A177-3AD203B41FA5}">
                      <a16:colId xmlns:a16="http://schemas.microsoft.com/office/drawing/2014/main" val="20001"/>
                    </a:ext>
                  </a:extLst>
                </a:gridCol>
                <a:gridCol w="1099863">
                  <a:extLst>
                    <a:ext uri="{9D8B030D-6E8A-4147-A177-3AD203B41FA5}">
                      <a16:colId xmlns:a16="http://schemas.microsoft.com/office/drawing/2014/main" val="20002"/>
                    </a:ext>
                  </a:extLst>
                </a:gridCol>
                <a:gridCol w="2240462">
                  <a:extLst>
                    <a:ext uri="{9D8B030D-6E8A-4147-A177-3AD203B41FA5}">
                      <a16:colId xmlns:a16="http://schemas.microsoft.com/office/drawing/2014/main" val="20003"/>
                    </a:ext>
                  </a:extLst>
                </a:gridCol>
                <a:gridCol w="2240462">
                  <a:extLst>
                    <a:ext uri="{9D8B030D-6E8A-4147-A177-3AD203B41FA5}">
                      <a16:colId xmlns:a16="http://schemas.microsoft.com/office/drawing/2014/main" val="20004"/>
                    </a:ext>
                  </a:extLst>
                </a:gridCol>
              </a:tblGrid>
              <a:tr h="338966">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媒体社局</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掲出期間</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納品枚数</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片面・ワイド広告料金</a:t>
                      </a:r>
                      <a:r>
                        <a:rPr kumimoji="1" lang="en-US" altLang="ja-JP"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税別</a:t>
                      </a:r>
                      <a:r>
                        <a:rPr kumimoji="1" lang="en-US" altLang="ja-JP"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片面シングル広告料金</a:t>
                      </a:r>
                      <a:r>
                        <a:rPr kumimoji="1" lang="en-US" altLang="ja-JP"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r>
                        <a:rPr kumimoji="1" lang="ja-JP" altLang="en-US"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税別</a:t>
                      </a:r>
                      <a:r>
                        <a:rPr kumimoji="1" lang="en-US" altLang="ja-JP" sz="10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10000"/>
                  </a:ext>
                </a:extLst>
              </a:tr>
              <a:tr h="539507">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名古屋市交通局</a:t>
                      </a:r>
                      <a:endPar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（地下鉄全線）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週間</a:t>
                      </a:r>
                      <a:endParaRPr kumimoji="1" lang="en-US" altLang="ja-JP" sz="11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月～日</a:t>
                      </a: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endPar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2,700</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endParaRPr kumimoji="1" lang="en-US" altLang="ja-JP"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en-US" altLang="ja-JP"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4,000,000</a:t>
                      </a: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通常価格￥</a:t>
                      </a:r>
                      <a:r>
                        <a:rPr kumimoji="1" lang="en-US" altLang="ja-JP"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5,860,000】</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base" latinLnBrk="0" hangingPunct="1">
                        <a:lnSpc>
                          <a:spcPct val="100000"/>
                        </a:lnSpc>
                        <a:spcBef>
                          <a:spcPct val="20000"/>
                        </a:spcBef>
                        <a:spcAft>
                          <a:spcPct val="0"/>
                        </a:spcAft>
                        <a:buClrTx/>
                        <a:buSzPct val="100000"/>
                        <a:buFontTx/>
                        <a:buNone/>
                        <a:tabLst/>
                      </a:pPr>
                      <a:endParaRPr kumimoji="1" lang="en-US" altLang="ja-JP"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en-US" altLang="ja-JP" sz="1800" b="1"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2,000,000</a:t>
                      </a: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通常価格￥</a:t>
                      </a:r>
                      <a:r>
                        <a:rPr kumimoji="1" lang="en-US" altLang="ja-JP" sz="10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3,030,000】</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9507">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名鉄</a:t>
                      </a: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（全線）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3,360</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2"/>
                  </a:ext>
                </a:extLst>
              </a:tr>
              <a:tr h="539507">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JR</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東海</a:t>
                      </a: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（名古屋セット）</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670</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3"/>
                  </a:ext>
                </a:extLst>
              </a:tr>
              <a:tr h="539507">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近鉄</a:t>
                      </a:r>
                    </a:p>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（名古屋セット）</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700</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枚</a:t>
                      </a:r>
                    </a:p>
                  </a:txBody>
                  <a:tcPr marL="91436" marR="91436" marT="45703" marB="4570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
        <p:nvSpPr>
          <p:cNvPr id="27686" name="正方形/長方形 15"/>
          <p:cNvSpPr>
            <a:spLocks noChangeArrowheads="1"/>
          </p:cNvSpPr>
          <p:nvPr/>
        </p:nvSpPr>
        <p:spPr bwMode="auto">
          <a:xfrm>
            <a:off x="8675688" y="0"/>
            <a:ext cx="433387"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US" altLang="ja-JP" sz="1800">
                <a:solidFill>
                  <a:srgbClr val="FFFFFF"/>
                </a:solidFill>
              </a:rPr>
              <a:t>02</a:t>
            </a:r>
          </a:p>
        </p:txBody>
      </p:sp>
      <p:sp>
        <p:nvSpPr>
          <p:cNvPr id="27688" name="正方形/長方形 39"/>
          <p:cNvSpPr>
            <a:spLocks noChangeArrowheads="1"/>
          </p:cNvSpPr>
          <p:nvPr/>
        </p:nvSpPr>
        <p:spPr bwMode="auto">
          <a:xfrm>
            <a:off x="0" y="-61398"/>
            <a:ext cx="9144000" cy="404813"/>
          </a:xfrm>
          <a:prstGeom prst="rect">
            <a:avLst/>
          </a:prstGeom>
          <a:solidFill>
            <a:srgbClr val="FF7C80"/>
          </a:solidFill>
          <a:ln w="25400" algn="ctr">
            <a:solidFill>
              <a:srgbClr val="FF7C80"/>
            </a:solidFill>
            <a:round/>
            <a:headEnd/>
            <a:tailEnd/>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600" b="1">
                <a:solidFill>
                  <a:srgbClr val="FFFFFF"/>
                </a:solidFill>
                <a:latin typeface="Meiryo UI" panose="020B0604030504040204" pitchFamily="50" charset="-128"/>
                <a:ea typeface="Meiryo UI" panose="020B0604030504040204" pitchFamily="50" charset="-128"/>
              </a:rPr>
              <a:t>　　　　　　</a:t>
            </a:r>
            <a:endParaRPr lang="ja-JP" altLang="en-US" sz="1800" b="1">
              <a:solidFill>
                <a:srgbClr val="FFFFFF"/>
              </a:solidFill>
              <a:latin typeface="Meiryo UI" panose="020B0604030504040204" pitchFamily="50" charset="-128"/>
              <a:ea typeface="Meiryo UI" panose="020B0604030504040204" pitchFamily="50" charset="-128"/>
            </a:endParaRPr>
          </a:p>
        </p:txBody>
      </p:sp>
      <p:sp>
        <p:nvSpPr>
          <p:cNvPr id="27733" name="正方形/長方形 1"/>
          <p:cNvSpPr>
            <a:spLocks noChangeArrowheads="1"/>
          </p:cNvSpPr>
          <p:nvPr/>
        </p:nvSpPr>
        <p:spPr bwMode="auto">
          <a:xfrm>
            <a:off x="1763136" y="-25917"/>
            <a:ext cx="55451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800" b="1" dirty="0">
                <a:solidFill>
                  <a:srgbClr val="FFFFFF"/>
                </a:solidFill>
                <a:latin typeface="Meiryo UI" panose="020B0604030504040204" pitchFamily="50" charset="-128"/>
                <a:ea typeface="Meiryo UI" panose="020B0604030504040204" pitchFamily="50" charset="-128"/>
              </a:rPr>
              <a:t>名古屋四線 「名古屋中吊りゴールデンセット」</a:t>
            </a:r>
            <a:endParaRPr lang="ja-JP" altLang="en-US" sz="1200" b="1" dirty="0">
              <a:solidFill>
                <a:srgbClr val="FFFFFF"/>
              </a:solidFill>
              <a:latin typeface="Meiryo UI" panose="020B0604030504040204" pitchFamily="50" charset="-128"/>
              <a:ea typeface="Meiryo UI" panose="020B0604030504040204" pitchFamily="50" charset="-128"/>
            </a:endParaRPr>
          </a:p>
        </p:txBody>
      </p:sp>
      <p:graphicFrame>
        <p:nvGraphicFramePr>
          <p:cNvPr id="25" name="Group 139"/>
          <p:cNvGraphicFramePr>
            <a:graphicFrameLocks noGrp="1"/>
          </p:cNvGraphicFramePr>
          <p:nvPr>
            <p:extLst>
              <p:ext uri="{D42A27DB-BD31-4B8C-83A1-F6EECF244321}">
                <p14:modId xmlns:p14="http://schemas.microsoft.com/office/powerpoint/2010/main" val="3071923966"/>
              </p:ext>
            </p:extLst>
          </p:nvPr>
        </p:nvGraphicFramePr>
        <p:xfrm>
          <a:off x="457698" y="3264329"/>
          <a:ext cx="8228604" cy="3053218"/>
        </p:xfrm>
        <a:graphic>
          <a:graphicData uri="http://schemas.openxmlformats.org/drawingml/2006/table">
            <a:tbl>
              <a:tblPr/>
              <a:tblGrid>
                <a:gridCol w="1222070">
                  <a:extLst>
                    <a:ext uri="{9D8B030D-6E8A-4147-A177-3AD203B41FA5}">
                      <a16:colId xmlns:a16="http://schemas.microsoft.com/office/drawing/2014/main" val="20000"/>
                    </a:ext>
                  </a:extLst>
                </a:gridCol>
                <a:gridCol w="7006534">
                  <a:extLst>
                    <a:ext uri="{9D8B030D-6E8A-4147-A177-3AD203B41FA5}">
                      <a16:colId xmlns:a16="http://schemas.microsoft.com/office/drawing/2014/main" val="20002"/>
                    </a:ext>
                  </a:extLst>
                </a:gridCol>
              </a:tblGrid>
              <a:tr h="3375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rPr>
                        <a:t>対象期間</a:t>
                      </a: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2021</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10</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4</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日</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掲出開始分から、</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20</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日</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月</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掲出開始分まで</a:t>
                      </a: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2371016"/>
                  </a:ext>
                </a:extLst>
              </a:tr>
              <a:tr h="8336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rPr>
                        <a:t>募集枠数</a:t>
                      </a: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各週　</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ワイド</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枠分　または　</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シングル</a:t>
                      </a:r>
                      <a:r>
                        <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枠分まで</a:t>
                      </a:r>
                      <a:endParaRPr kumimoji="1" lang="en-US" altLang="ja-JP" sz="105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枠指定はできません。</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ワイドが販売済みとなった時点で</a:t>
                      </a:r>
                      <a:r>
                        <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シングルの申込受付は不可となります。</a:t>
                      </a:r>
                      <a:endPar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　 また、</a:t>
                      </a:r>
                      <a:r>
                        <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シングルが</a:t>
                      </a:r>
                      <a:r>
                        <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枠分が販売済みとなった時点で、</a:t>
                      </a:r>
                      <a:r>
                        <a:rPr kumimoji="1" lang="en-US" altLang="ja-JP"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B3</a:t>
                      </a:r>
                      <a:r>
                        <a:rPr kumimoji="1" lang="ja-JP" altLang="en-US" sz="1000" b="1"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cs typeface="メイリオ" panose="020B0604030504040204" pitchFamily="50" charset="-128"/>
                        </a:rPr>
                        <a:t>ワイドの申込受付不可となります。</a:t>
                      </a:r>
                      <a:endParaRPr lang="ja-JP" altLang="en-US" sz="1000" b="1"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751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rPr>
                        <a:t>申込方法</a:t>
                      </a: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ja-JP" altLang="en-US" sz="1050" b="0" i="0" u="sng" strike="noStrike" cap="none" normalizeH="0" baseline="0" dirty="0">
                          <a:ln>
                            <a:noFill/>
                          </a:ln>
                          <a:solidFill>
                            <a:schemeClr val="tx1"/>
                          </a:solidFill>
                          <a:effectLst/>
                          <a:latin typeface="Meiryo UI" pitchFamily="50" charset="-128"/>
                          <a:ea typeface="Meiryo UI" pitchFamily="50" charset="-128"/>
                          <a:cs typeface="Meiryo UI" pitchFamily="50" charset="-128"/>
                        </a:rPr>
                        <a:t>決定優先で受付</a:t>
                      </a:r>
                      <a:r>
                        <a:rPr kumimoji="1" lang="ja-JP" altLang="en-US" sz="105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　　（申込方法の詳細は別紙をご覧ください）</a:t>
                      </a:r>
                      <a:endParaRPr kumimoji="1" lang="en-US" altLang="ja-JP" sz="105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各社商品の販売可能枠数が本企画の掲出枠数未満となった週は販売対象外となります。</a:t>
                      </a:r>
                      <a:endPar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a:t>
                      </a: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仮押さえ不可、申込後のキャンセル不可となります。</a:t>
                      </a:r>
                      <a:endParaRPr lang="ja-JP" altLang="en-US" sz="1000" b="0" dirty="0">
                        <a:latin typeface="Meiryo UI" panose="020B0604030504040204" pitchFamily="50" charset="-128"/>
                        <a:ea typeface="Meiryo UI" panose="020B0604030504040204" pitchFamily="50" charset="-128"/>
                        <a:cs typeface="メイリオ" panose="020B0604030504040204" pitchFamily="50" charset="-128"/>
                      </a:endParaRP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28243255"/>
                  </a:ext>
                </a:extLst>
              </a:tr>
              <a:tr h="12068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50" b="0"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メイリオ" panose="020B0604030504040204" pitchFamily="50" charset="-128"/>
                        </a:rPr>
                        <a:t>その他</a:t>
                      </a: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defRPr/>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○広告デザイン制作別途。</a:t>
                      </a:r>
                      <a:endPar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defRPr/>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○各社１デザインまでとなります。</a:t>
                      </a:r>
                    </a:p>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○各社にポスター納品をお願いします。</a:t>
                      </a:r>
                      <a:endParaRPr lang="ja-JP" altLang="en-US" sz="1000" b="0" dirty="0">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○本企画の適用は、本企画発表以降にお申し込みいただく広告主様に限ります。</a:t>
                      </a:r>
                      <a:endPar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pPr>
                      <a:r>
                        <a:rPr kumimoji="1" lang="ja-JP" altLang="en-US"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○各媒体社局の掲出基準に基づき、媒体規制クライアント審査・事前のデザイン審査が必要です。</a:t>
                      </a:r>
                      <a:endParaRPr kumimoji="1" lang="en-US" altLang="ja-JP" sz="10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20000"/>
                        </a:spcBef>
                        <a:spcAft>
                          <a:spcPct val="0"/>
                        </a:spcAft>
                        <a:buClrTx/>
                        <a:buSzPct val="100000"/>
                        <a:buFontTx/>
                        <a:buNone/>
                        <a:tabLst/>
                        <a:defRPr/>
                      </a:pP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itchFamily="50" charset="-128"/>
                        </a:rPr>
                        <a:t>各媒体社局による本企画</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用の枠押さえはしておらず、通常の単体販売も行っています。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marL="84406" marR="84406" marT="45736" marB="4573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6608218"/>
                  </a:ext>
                </a:extLst>
              </a:tr>
            </a:tbl>
          </a:graphicData>
        </a:graphic>
      </p:graphicFrame>
      <p:sp>
        <p:nvSpPr>
          <p:cNvPr id="16" name="テキスト ボックス 15"/>
          <p:cNvSpPr txBox="1"/>
          <p:nvPr/>
        </p:nvSpPr>
        <p:spPr>
          <a:xfrm>
            <a:off x="4762629" y="1368228"/>
            <a:ext cx="1119849" cy="515660"/>
          </a:xfrm>
          <a:prstGeom prst="ellipse">
            <a:avLst/>
          </a:prstGeom>
          <a:solidFill>
            <a:srgbClr val="FFC000"/>
          </a:solidFill>
        </p:spPr>
        <p:txBody>
          <a:bodyPr wrap="none" rtlCol="0" anchor="ctr">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各週</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上限</a:t>
            </a:r>
            <a:r>
              <a:rPr kumimoji="1" lang="en-US" altLang="ja-JP" sz="1200" b="1" dirty="0">
                <a:solidFill>
                  <a:schemeClr val="bg1"/>
                </a:solidFill>
                <a:latin typeface="Meiryo UI" panose="020B0604030504040204" pitchFamily="50" charset="-128"/>
                <a:ea typeface="Meiryo UI" panose="020B0604030504040204" pitchFamily="50" charset="-128"/>
              </a:rPr>
              <a:t>1</a:t>
            </a:r>
            <a:r>
              <a:rPr kumimoji="1" lang="ja-JP" altLang="en-US" sz="1200" b="1" dirty="0">
                <a:solidFill>
                  <a:schemeClr val="bg1"/>
                </a:solidFill>
                <a:latin typeface="Meiryo UI" panose="020B0604030504040204" pitchFamily="50" charset="-128"/>
                <a:ea typeface="Meiryo UI" panose="020B0604030504040204" pitchFamily="50" charset="-128"/>
              </a:rPr>
              <a:t>枠</a:t>
            </a:r>
            <a:r>
              <a:rPr kumimoji="1" lang="en-US" altLang="ja-JP" sz="1050" b="1" dirty="0">
                <a:solidFill>
                  <a:srgbClr val="FF0000"/>
                </a:solidFill>
                <a:latin typeface="Meiryo UI" panose="020B0604030504040204" pitchFamily="50" charset="-128"/>
                <a:ea typeface="Meiryo UI" panose="020B0604030504040204" pitchFamily="50" charset="-128"/>
              </a:rPr>
              <a:t>※</a:t>
            </a:r>
            <a:endParaRPr kumimoji="1" lang="ja-JP" altLang="en-US" sz="1600" b="1" dirty="0">
              <a:solidFill>
                <a:srgbClr val="FF000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7010995" y="1348366"/>
            <a:ext cx="1119849" cy="515660"/>
          </a:xfrm>
          <a:prstGeom prst="ellipse">
            <a:avLst/>
          </a:prstGeom>
          <a:solidFill>
            <a:srgbClr val="FFC000"/>
          </a:solidFill>
        </p:spPr>
        <p:txBody>
          <a:bodyPr wrap="none" rtlCol="0" anchor="ctr">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各週</a:t>
            </a:r>
            <a:endParaRPr kumimoji="1" lang="en-US" altLang="ja-JP" sz="1200" b="1" dirty="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rPr>
              <a:t>上限</a:t>
            </a:r>
            <a:r>
              <a:rPr kumimoji="1" lang="en-US" altLang="ja-JP" sz="1200" b="1" dirty="0">
                <a:solidFill>
                  <a:schemeClr val="bg1"/>
                </a:solidFill>
                <a:latin typeface="Meiryo UI" panose="020B0604030504040204" pitchFamily="50" charset="-128"/>
                <a:ea typeface="Meiryo UI" panose="020B0604030504040204" pitchFamily="50" charset="-128"/>
              </a:rPr>
              <a:t>2</a:t>
            </a:r>
            <a:r>
              <a:rPr kumimoji="1" lang="ja-JP" altLang="en-US" sz="1200" b="1" dirty="0">
                <a:solidFill>
                  <a:schemeClr val="bg1"/>
                </a:solidFill>
                <a:latin typeface="Meiryo UI" panose="020B0604030504040204" pitchFamily="50" charset="-128"/>
                <a:ea typeface="Meiryo UI" panose="020B0604030504040204" pitchFamily="50" charset="-128"/>
              </a:rPr>
              <a:t>枠</a:t>
            </a:r>
            <a:r>
              <a:rPr kumimoji="1" lang="en-US" altLang="ja-JP" sz="1000" b="1" dirty="0">
                <a:solidFill>
                  <a:srgbClr val="FF0000"/>
                </a:solidFill>
                <a:latin typeface="Meiryo UI" panose="020B0604030504040204" pitchFamily="50" charset="-128"/>
                <a:ea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直線コネクタ 24"/>
          <p:cNvSpPr>
            <a:spLocks noChangeShapeType="1"/>
          </p:cNvSpPr>
          <p:nvPr/>
        </p:nvSpPr>
        <p:spPr bwMode="auto">
          <a:xfrm>
            <a:off x="-11113" y="6606428"/>
            <a:ext cx="9155113" cy="21385"/>
          </a:xfrm>
          <a:prstGeom prst="line">
            <a:avLst/>
          </a:prstGeom>
          <a:noFill/>
          <a:ln w="76200" cmpd="thickThin" algn="ctr">
            <a:solidFill>
              <a:srgbClr val="FF7C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674" name="正方形/長方形 15"/>
          <p:cNvSpPr>
            <a:spLocks noChangeArrowheads="1"/>
          </p:cNvSpPr>
          <p:nvPr/>
        </p:nvSpPr>
        <p:spPr bwMode="auto">
          <a:xfrm>
            <a:off x="8675688" y="0"/>
            <a:ext cx="433387"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US" altLang="ja-JP" sz="1800">
                <a:solidFill>
                  <a:srgbClr val="FFFFFF"/>
                </a:solidFill>
              </a:rPr>
              <a:t>02</a:t>
            </a:r>
          </a:p>
        </p:txBody>
      </p:sp>
      <p:graphicFrame>
        <p:nvGraphicFramePr>
          <p:cNvPr id="2179" name="表 5"/>
          <p:cNvGraphicFramePr>
            <a:graphicFrameLocks noGrp="1"/>
          </p:cNvGraphicFramePr>
          <p:nvPr>
            <p:extLst>
              <p:ext uri="{D42A27DB-BD31-4B8C-83A1-F6EECF244321}">
                <p14:modId xmlns:p14="http://schemas.microsoft.com/office/powerpoint/2010/main" val="1869748356"/>
              </p:ext>
            </p:extLst>
          </p:nvPr>
        </p:nvGraphicFramePr>
        <p:xfrm>
          <a:off x="395537" y="1196752"/>
          <a:ext cx="8280151" cy="4120665"/>
        </p:xfrm>
        <a:graphic>
          <a:graphicData uri="http://schemas.openxmlformats.org/drawingml/2006/table">
            <a:tbl>
              <a:tblPr/>
              <a:tblGrid>
                <a:gridCol w="2258223">
                  <a:extLst>
                    <a:ext uri="{9D8B030D-6E8A-4147-A177-3AD203B41FA5}">
                      <a16:colId xmlns:a16="http://schemas.microsoft.com/office/drawing/2014/main" val="20000"/>
                    </a:ext>
                  </a:extLst>
                </a:gridCol>
                <a:gridCol w="3010964">
                  <a:extLst>
                    <a:ext uri="{9D8B030D-6E8A-4147-A177-3AD203B41FA5}">
                      <a16:colId xmlns:a16="http://schemas.microsoft.com/office/drawing/2014/main" val="20001"/>
                    </a:ext>
                  </a:extLst>
                </a:gridCol>
                <a:gridCol w="3010964">
                  <a:extLst>
                    <a:ext uri="{9D8B030D-6E8A-4147-A177-3AD203B41FA5}">
                      <a16:colId xmlns:a16="http://schemas.microsoft.com/office/drawing/2014/main" val="20002"/>
                    </a:ext>
                  </a:extLst>
                </a:gridCol>
              </a:tblGrid>
              <a:tr h="540000">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媒体社局</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ワイド・片面</a:t>
                      </a:r>
                      <a:r>
                        <a:rPr kumimoji="1" lang="en-US" altLang="ja-JP"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/1</a:t>
                      </a:r>
                      <a:r>
                        <a:rPr kumimoji="1" lang="ja-JP" altLang="en-US"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週間</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600" b="0" i="0" u="none" strike="noStrike" cap="none" normalizeH="0" baseline="0">
                          <a:ln>
                            <a:noFill/>
                          </a:ln>
                          <a:solidFill>
                            <a:srgbClr val="000000"/>
                          </a:solidFill>
                          <a:effectLst/>
                          <a:latin typeface="Meiryo UI" pitchFamily="50" charset="-128"/>
                          <a:ea typeface="Meiryo UI" pitchFamily="50" charset="-128"/>
                          <a:cs typeface="Meiryo UI" pitchFamily="50" charset="-128"/>
                        </a:rPr>
                        <a:t>シングル・片面</a:t>
                      </a:r>
                      <a:r>
                        <a:rPr kumimoji="1" lang="en-US" altLang="ja-JP" sz="1600" b="0" i="0" u="none" strike="noStrike" cap="none" normalizeH="0" baseline="0">
                          <a:ln>
                            <a:noFill/>
                          </a:ln>
                          <a:solidFill>
                            <a:srgbClr val="000000"/>
                          </a:solidFill>
                          <a:effectLst/>
                          <a:latin typeface="Meiryo UI" pitchFamily="50" charset="-128"/>
                          <a:ea typeface="Meiryo UI" pitchFamily="50" charset="-128"/>
                          <a:cs typeface="Meiryo UI" pitchFamily="50" charset="-128"/>
                        </a:rPr>
                        <a:t>/1</a:t>
                      </a:r>
                      <a:r>
                        <a:rPr kumimoji="1" lang="ja-JP" altLang="en-US" sz="1600" b="0" i="0" u="none" strike="noStrike" cap="none" normalizeH="0" baseline="0">
                          <a:ln>
                            <a:noFill/>
                          </a:ln>
                          <a:solidFill>
                            <a:srgbClr val="000000"/>
                          </a:solidFill>
                          <a:effectLst/>
                          <a:latin typeface="Meiryo UI" pitchFamily="50" charset="-128"/>
                          <a:ea typeface="Meiryo UI" pitchFamily="50" charset="-128"/>
                          <a:cs typeface="Meiryo UI" pitchFamily="50" charset="-128"/>
                        </a:rPr>
                        <a:t>週間</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10000"/>
                  </a:ext>
                </a:extLst>
              </a:tr>
              <a:tr h="540000">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定価（税別）</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6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定価（税別）</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10001"/>
                  </a:ext>
                </a:extLst>
              </a:tr>
              <a:tr h="608133">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名古屋市交通局</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2,050,000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　</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1,025,000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8133">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名鉄</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1,960,000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1,080,000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8133">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en-US"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ＪＲ</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東海</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1,200,000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600,000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8133">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近鉄</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650,000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325,000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8133">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合計</a:t>
                      </a:r>
                    </a:p>
                  </a:txBody>
                  <a:tcPr marL="9525" marR="9525"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5,860,000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r" defTabSz="914400" rtl="0" eaLnBrk="1" fontAlgn="ctr" latinLnBrk="0" hangingPunct="1">
                        <a:lnSpc>
                          <a:spcPct val="100000"/>
                        </a:lnSpc>
                        <a:spcBef>
                          <a:spcPct val="0"/>
                        </a:spcBef>
                        <a:spcAft>
                          <a:spcPct val="0"/>
                        </a:spcAft>
                        <a:buClrTx/>
                        <a:buSzPct val="100000"/>
                        <a:buFontTx/>
                        <a:buNone/>
                        <a:tabLst/>
                      </a:pPr>
                      <a:r>
                        <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3,030,000</a:t>
                      </a:r>
                      <a:r>
                        <a:rPr kumimoji="1" lang="ja-JP" altLang="en-US"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円</a:t>
                      </a:r>
                      <a:endParaRPr kumimoji="1" lang="en-US" altLang="ja-JP" sz="14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9525" marR="72000" marT="9529"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8739" name="正方形/長方形 6"/>
          <p:cNvSpPr>
            <a:spLocks noChangeArrowheads="1"/>
          </p:cNvSpPr>
          <p:nvPr/>
        </p:nvSpPr>
        <p:spPr bwMode="auto">
          <a:xfrm>
            <a:off x="107504" y="548680"/>
            <a:ext cx="1414462"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200" b="1" dirty="0">
                <a:solidFill>
                  <a:srgbClr val="FF7C80"/>
                </a:solidFill>
                <a:latin typeface="Meiryo UI" panose="020B0604030504040204" pitchFamily="50" charset="-128"/>
                <a:ea typeface="Meiryo UI" panose="020B0604030504040204" pitchFamily="50" charset="-128"/>
              </a:rPr>
              <a:t>■参考）各社定価</a:t>
            </a:r>
          </a:p>
        </p:txBody>
      </p:sp>
      <p:sp>
        <p:nvSpPr>
          <p:cNvPr id="19" name="正方形/長方形 39"/>
          <p:cNvSpPr>
            <a:spLocks noChangeArrowheads="1"/>
          </p:cNvSpPr>
          <p:nvPr/>
        </p:nvSpPr>
        <p:spPr bwMode="auto">
          <a:xfrm>
            <a:off x="0" y="-43657"/>
            <a:ext cx="9144000" cy="404813"/>
          </a:xfrm>
          <a:prstGeom prst="rect">
            <a:avLst/>
          </a:prstGeom>
          <a:solidFill>
            <a:srgbClr val="FF7C80"/>
          </a:solidFill>
          <a:ln w="25400" algn="ctr">
            <a:solidFill>
              <a:srgbClr val="FF7C80"/>
            </a:solidFill>
            <a:round/>
            <a:headEnd/>
            <a:tailEnd/>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600" b="1">
                <a:solidFill>
                  <a:srgbClr val="FFFFFF"/>
                </a:solidFill>
                <a:latin typeface="Meiryo UI" panose="020B0604030504040204" pitchFamily="50" charset="-128"/>
                <a:ea typeface="Meiryo UI" panose="020B0604030504040204" pitchFamily="50" charset="-128"/>
              </a:rPr>
              <a:t>　　　　　　</a:t>
            </a:r>
            <a:endParaRPr lang="ja-JP" altLang="en-US" sz="1800" b="1">
              <a:solidFill>
                <a:srgbClr val="FFFFFF"/>
              </a:solidFill>
              <a:latin typeface="Meiryo UI" panose="020B0604030504040204" pitchFamily="50" charset="-128"/>
              <a:ea typeface="Meiryo UI" panose="020B0604030504040204" pitchFamily="50" charset="-128"/>
            </a:endParaRPr>
          </a:p>
        </p:txBody>
      </p:sp>
      <p:sp>
        <p:nvSpPr>
          <p:cNvPr id="20" name="正方形/長方形 1"/>
          <p:cNvSpPr>
            <a:spLocks noChangeArrowheads="1"/>
          </p:cNvSpPr>
          <p:nvPr/>
        </p:nvSpPr>
        <p:spPr bwMode="auto">
          <a:xfrm>
            <a:off x="755576" y="-25917"/>
            <a:ext cx="75602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800" b="1" dirty="0">
                <a:solidFill>
                  <a:srgbClr val="FFFFFF"/>
                </a:solidFill>
                <a:latin typeface="Meiryo UI" panose="020B0604030504040204" pitchFamily="50" charset="-128"/>
                <a:ea typeface="Meiryo UI" panose="020B0604030504040204" pitchFamily="50" charset="-128"/>
              </a:rPr>
              <a:t>名古屋四線「名古屋中吊りゴールデンセット」［参考］</a:t>
            </a:r>
            <a:endParaRPr lang="ja-JP" altLang="en-US" sz="1200" b="1" dirty="0">
              <a:solidFill>
                <a:srgbClr val="FFFFFF"/>
              </a:solidFill>
              <a:latin typeface="Meiryo UI" panose="020B0604030504040204" pitchFamily="50" charset="-128"/>
              <a:ea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直線コネクタ 24"/>
          <p:cNvSpPr>
            <a:spLocks noChangeShapeType="1"/>
          </p:cNvSpPr>
          <p:nvPr/>
        </p:nvSpPr>
        <p:spPr bwMode="auto">
          <a:xfrm>
            <a:off x="-11114" y="6627813"/>
            <a:ext cx="9155113" cy="0"/>
          </a:xfrm>
          <a:prstGeom prst="line">
            <a:avLst/>
          </a:prstGeom>
          <a:noFill/>
          <a:ln w="76200" cmpd="thickThin" algn="ctr">
            <a:solidFill>
              <a:srgbClr val="FF7C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698" name="正方形/長方形 15"/>
          <p:cNvSpPr>
            <a:spLocks noChangeArrowheads="1"/>
          </p:cNvSpPr>
          <p:nvPr/>
        </p:nvSpPr>
        <p:spPr bwMode="auto">
          <a:xfrm>
            <a:off x="8675688" y="0"/>
            <a:ext cx="433387" cy="404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en-US" altLang="ja-JP" sz="1800">
                <a:solidFill>
                  <a:srgbClr val="FFFFFF"/>
                </a:solidFill>
              </a:rPr>
              <a:t>02</a:t>
            </a:r>
          </a:p>
        </p:txBody>
      </p:sp>
      <p:sp>
        <p:nvSpPr>
          <p:cNvPr id="29703" name="正方形/長方形 6"/>
          <p:cNvSpPr>
            <a:spLocks noChangeArrowheads="1"/>
          </p:cNvSpPr>
          <p:nvPr/>
        </p:nvSpPr>
        <p:spPr bwMode="auto">
          <a:xfrm>
            <a:off x="42862" y="471287"/>
            <a:ext cx="207962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eaLnBrk="1" hangingPunct="1">
              <a:spcBef>
                <a:spcPct val="0"/>
              </a:spcBef>
              <a:buFontTx/>
              <a:buNone/>
            </a:pPr>
            <a:r>
              <a:rPr lang="ja-JP" altLang="en-US" sz="1200" b="1" dirty="0">
                <a:solidFill>
                  <a:srgbClr val="FF7C80"/>
                </a:solidFill>
                <a:latin typeface="Meiryo UI" panose="020B0604030504040204" pitchFamily="50" charset="-128"/>
                <a:ea typeface="Meiryo UI" panose="020B0604030504040204" pitchFamily="50" charset="-128"/>
              </a:rPr>
              <a:t>■各社広告業種規制について</a:t>
            </a:r>
          </a:p>
        </p:txBody>
      </p:sp>
      <p:graphicFrame>
        <p:nvGraphicFramePr>
          <p:cNvPr id="2229" name="表 3"/>
          <p:cNvGraphicFramePr>
            <a:graphicFrameLocks noGrp="1"/>
          </p:cNvGraphicFramePr>
          <p:nvPr>
            <p:extLst>
              <p:ext uri="{D42A27DB-BD31-4B8C-83A1-F6EECF244321}">
                <p14:modId xmlns:p14="http://schemas.microsoft.com/office/powerpoint/2010/main" val="3618936141"/>
              </p:ext>
            </p:extLst>
          </p:nvPr>
        </p:nvGraphicFramePr>
        <p:xfrm>
          <a:off x="187325" y="791962"/>
          <a:ext cx="8805686" cy="5354129"/>
        </p:xfrm>
        <a:graphic>
          <a:graphicData uri="http://schemas.openxmlformats.org/drawingml/2006/table">
            <a:tbl>
              <a:tblPr/>
              <a:tblGrid>
                <a:gridCol w="1137686">
                  <a:extLst>
                    <a:ext uri="{9D8B030D-6E8A-4147-A177-3AD203B41FA5}">
                      <a16:colId xmlns:a16="http://schemas.microsoft.com/office/drawing/2014/main" val="20000"/>
                    </a:ext>
                  </a:extLst>
                </a:gridCol>
                <a:gridCol w="1476000">
                  <a:extLst>
                    <a:ext uri="{9D8B030D-6E8A-4147-A177-3AD203B41FA5}">
                      <a16:colId xmlns:a16="http://schemas.microsoft.com/office/drawing/2014/main" val="20001"/>
                    </a:ext>
                  </a:extLst>
                </a:gridCol>
                <a:gridCol w="1548000">
                  <a:extLst>
                    <a:ext uri="{9D8B030D-6E8A-4147-A177-3AD203B41FA5}">
                      <a16:colId xmlns:a16="http://schemas.microsoft.com/office/drawing/2014/main" val="293345767"/>
                    </a:ext>
                  </a:extLst>
                </a:gridCol>
                <a:gridCol w="1548000">
                  <a:extLst>
                    <a:ext uri="{9D8B030D-6E8A-4147-A177-3AD203B41FA5}">
                      <a16:colId xmlns:a16="http://schemas.microsoft.com/office/drawing/2014/main" val="20002"/>
                    </a:ext>
                  </a:extLst>
                </a:gridCol>
                <a:gridCol w="1548000">
                  <a:extLst>
                    <a:ext uri="{9D8B030D-6E8A-4147-A177-3AD203B41FA5}">
                      <a16:colId xmlns:a16="http://schemas.microsoft.com/office/drawing/2014/main" val="20003"/>
                    </a:ext>
                  </a:extLst>
                </a:gridCol>
                <a:gridCol w="1548000">
                  <a:extLst>
                    <a:ext uri="{9D8B030D-6E8A-4147-A177-3AD203B41FA5}">
                      <a16:colId xmlns:a16="http://schemas.microsoft.com/office/drawing/2014/main" val="20004"/>
                    </a:ext>
                  </a:extLst>
                </a:gridCol>
              </a:tblGrid>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業種</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詳細内容</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名古屋市交通局</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名鉄</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en-US" altLang="ja-JP"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JR</a:t>
                      </a: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東海</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chemeClr val="bg1"/>
                          </a:solidFill>
                          <a:effectLst/>
                          <a:latin typeface="Meiryo UI" pitchFamily="50" charset="-128"/>
                          <a:ea typeface="Meiryo UI" pitchFamily="50" charset="-128"/>
                          <a:cs typeface="Meiryo UI" pitchFamily="50" charset="-128"/>
                        </a:rPr>
                        <a:t>近鉄</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10000"/>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公営競技</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zh-TW" altLang="en-US" sz="8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itchFamily="50" charset="-128"/>
                        </a:rPr>
                        <a:t>競馬、競艇、競輪等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368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パチンコ</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パチンコ、パチンコメーカー等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一部商品規制</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2197">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美容関係</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美容整形、毛髪、エステティックサロン、マッサージ等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2079">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金融関係</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銀行、証券</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2197">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消費者金融</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全件審査・当局基準で許可した会社のみ・表現の規制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銀行系のみ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投資関係</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株式、</a:t>
                      </a:r>
                      <a:r>
                        <a:rPr kumimoji="1" lang="en-US"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ＦＸ、</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先物取引等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寺社・宗教法人</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神宮・神社含む、全ての宗教</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出版関係</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zh-TW" altLang="en-US" sz="8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itchFamily="50" charset="-128"/>
                        </a:rPr>
                        <a:t>単行本、雑誌、週刊誌</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葬儀・墓地関係</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zh-TW" altLang="en-US" sz="800" b="0"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cs typeface="Meiryo UI" pitchFamily="50" charset="-128"/>
                        </a:rPr>
                        <a:t>葬儀会館、霊園等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62079">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調査相談</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調査会社・探偵</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82197">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結婚相談所・紹介業</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全件審査・当局基準で許可した会社のみ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当社基準で許可した会社のみ</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82197">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医薬品</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医薬品、医薬部外品、化粧品、</a:t>
                      </a:r>
                      <a:endPar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医療機器</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コンタクトレンズ等</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下着類・衛生用品</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インナー、生理用品等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18368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古物商・質屋</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金券ショップも含む</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一部商品規制</a:t>
                      </a:r>
                      <a:r>
                        <a:rPr kumimoji="1" lang="en-US" altLang="ja-JP"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a:t>
                      </a: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募集広告</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治験、人材派遣等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62079">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エアライン</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国際線</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掲出可・表現の規制</a:t>
                      </a:r>
                    </a:p>
                  </a:txBody>
                  <a:tcPr marL="7208" marR="7208" marT="7208"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6207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国内線</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当社基準で許可した内容のみ</a:t>
                      </a:r>
                    </a:p>
                  </a:txBody>
                  <a:tcPr marL="7208" marR="7208" marT="7208"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旅行会社</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掲出可・内容の規制あり</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a:ln>
                            <a:noFill/>
                          </a:ln>
                          <a:solidFill>
                            <a:srgbClr val="000000"/>
                          </a:solidFill>
                          <a:effectLst/>
                          <a:latin typeface="Meiryo UI" pitchFamily="50" charset="-128"/>
                          <a:ea typeface="Meiryo UI" pitchFamily="50" charset="-128"/>
                          <a:cs typeface="Meiryo UI" pitchFamily="50" charset="-128"/>
                        </a:rPr>
                        <a:t>旅行業形態により掲出可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62079">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流通関連</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百貨店</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19"/>
                  </a:ext>
                </a:extLst>
              </a:tr>
              <a:tr h="162079">
                <a:tc vMerge="1">
                  <a:txBody>
                    <a:bodyPr/>
                    <a:lstStyle/>
                    <a:p>
                      <a:endParaRPr kumimoji="1" lang="ja-JP" altLang="en-US"/>
                    </a:p>
                  </a:txBody>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スーパーマーケット、大型商業施設</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r h="162079">
                <a:tc rowSpan="2">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クレジットカード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鉄道系クレジットカード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掲出不可</a:t>
                      </a:r>
                    </a:p>
                  </a:txBody>
                  <a:tcPr marL="7004" marR="7004" marT="7004"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掲出不可</a:t>
                      </a:r>
                    </a:p>
                  </a:txBody>
                  <a:tcPr marL="7004" marR="7004" marT="7004"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種類により規制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1"/>
                  </a:ext>
                </a:extLst>
              </a:tr>
              <a:tr h="162079">
                <a:tc vMerge="1">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endPar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endParaRP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クレジットカード</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掲出不可</a:t>
                      </a:r>
                    </a:p>
                  </a:txBody>
                  <a:tcPr marL="7004" marR="7004" marT="7004"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当社基準で許可した会社・内容のみ</a:t>
                      </a:r>
                    </a:p>
                  </a:txBody>
                  <a:tcPr marL="7004" marR="7004" marT="7004"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種類により規制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2"/>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ホテル</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3"/>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レジャー施設</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algn="ctr" rtl="0" fontAlgn="ct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掲出可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4"/>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不動産</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掲出可・表現の規制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場所・業態により規制</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5"/>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風営法における風俗営業</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バー、カラオケ</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全件審査・内容次第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掲出可・内容次第</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たばこ</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27"/>
                  </a:ext>
                </a:extLst>
              </a:tr>
              <a:tr h="162079">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1"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意見広告</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l"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　</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lvl1pPr eaLnBrk="0" hangingPunct="0">
                        <a:spcBef>
                          <a:spcPct val="20000"/>
                        </a:spcBef>
                        <a:buFont typeface="Arial" charset="0"/>
                        <a:defRPr kumimoji="1" sz="2800">
                          <a:solidFill>
                            <a:schemeClr val="tx1"/>
                          </a:solidFill>
                          <a:latin typeface="Calibri"/>
                          <a:cs typeface="Arial" charset="0"/>
                        </a:defRPr>
                      </a:lvl1pPr>
                      <a:lvl2pPr eaLnBrk="0" hangingPunct="0">
                        <a:spcBef>
                          <a:spcPct val="20000"/>
                        </a:spcBef>
                        <a:buFont typeface="Arial" charset="0"/>
                        <a:defRPr kumimoji="1" sz="2400">
                          <a:solidFill>
                            <a:schemeClr val="tx1"/>
                          </a:solidFill>
                          <a:latin typeface="Calibri"/>
                          <a:cs typeface="Arial" charset="0"/>
                        </a:defRPr>
                      </a:lvl2pPr>
                      <a:lvl3pPr eaLnBrk="0" hangingPunct="0">
                        <a:spcBef>
                          <a:spcPct val="20000"/>
                        </a:spcBef>
                        <a:buFont typeface="Arial" charset="0"/>
                        <a:defRPr kumimoji="1" sz="2000">
                          <a:solidFill>
                            <a:schemeClr val="tx1"/>
                          </a:solidFill>
                          <a:latin typeface="Calibri"/>
                          <a:cs typeface="Arial" charset="0"/>
                        </a:defRPr>
                      </a:lvl3pPr>
                      <a:lvl4pPr eaLnBrk="0" hangingPunct="0">
                        <a:spcBef>
                          <a:spcPct val="20000"/>
                        </a:spcBef>
                        <a:buFont typeface="Arial" charset="0"/>
                        <a:defRPr kumimoji="1">
                          <a:solidFill>
                            <a:schemeClr val="tx1"/>
                          </a:solidFill>
                          <a:latin typeface="Calibri"/>
                          <a:cs typeface="Arial" charset="0"/>
                        </a:defRPr>
                      </a:lvl4pPr>
                      <a:lvl5pPr eaLnBrk="0" hangingPunct="0">
                        <a:spcBef>
                          <a:spcPct val="20000"/>
                        </a:spcBef>
                        <a:buFont typeface="Arial" charset="0"/>
                        <a:defRPr kumimoji="1">
                          <a:solidFill>
                            <a:schemeClr val="tx1"/>
                          </a:solidFill>
                          <a:latin typeface="Calibri"/>
                          <a:cs typeface="Arial" charset="0"/>
                        </a:defRPr>
                      </a:lvl5pPr>
                      <a:lvl6pPr eaLnBrk="0" fontAlgn="base" hangingPunct="0">
                        <a:spcBef>
                          <a:spcPct val="20000"/>
                        </a:spcBef>
                        <a:spcAft>
                          <a:spcPct val="0"/>
                        </a:spcAft>
                        <a:buSzPct val="100000"/>
                        <a:buFont typeface="Arial" charset="0"/>
                        <a:defRPr kumimoji="1">
                          <a:solidFill>
                            <a:schemeClr val="tx1"/>
                          </a:solidFill>
                          <a:latin typeface="Calibri"/>
                          <a:cs typeface="Arial" charset="0"/>
                        </a:defRPr>
                      </a:lvl6pPr>
                      <a:lvl7pPr eaLnBrk="0" fontAlgn="base" hangingPunct="0">
                        <a:spcBef>
                          <a:spcPct val="20000"/>
                        </a:spcBef>
                        <a:spcAft>
                          <a:spcPct val="0"/>
                        </a:spcAft>
                        <a:buSzPct val="100000"/>
                        <a:buFont typeface="Arial" charset="0"/>
                        <a:defRPr kumimoji="1">
                          <a:solidFill>
                            <a:schemeClr val="tx1"/>
                          </a:solidFill>
                          <a:latin typeface="Calibri"/>
                          <a:cs typeface="Arial" charset="0"/>
                        </a:defRPr>
                      </a:lvl7pPr>
                      <a:lvl8pPr eaLnBrk="0" fontAlgn="base" hangingPunct="0">
                        <a:spcBef>
                          <a:spcPct val="20000"/>
                        </a:spcBef>
                        <a:spcAft>
                          <a:spcPct val="0"/>
                        </a:spcAft>
                        <a:buSzPct val="100000"/>
                        <a:buFont typeface="Arial" charset="0"/>
                        <a:defRPr kumimoji="1">
                          <a:solidFill>
                            <a:schemeClr val="tx1"/>
                          </a:solidFill>
                          <a:latin typeface="Calibri"/>
                          <a:cs typeface="Arial" charset="0"/>
                        </a:defRPr>
                      </a:lvl8pPr>
                      <a:lvl9pPr eaLnBrk="0" fontAlgn="base" hangingPunct="0">
                        <a:spcBef>
                          <a:spcPct val="20000"/>
                        </a:spcBef>
                        <a:spcAft>
                          <a:spcPct val="0"/>
                        </a:spcAft>
                        <a:buSzPct val="100000"/>
                        <a:buFont typeface="Arial" charset="0"/>
                        <a:defRPr kumimoji="1">
                          <a:solidFill>
                            <a:schemeClr val="tx1"/>
                          </a:solidFill>
                          <a:latin typeface="Calibri"/>
                          <a:cs typeface="Arial" charset="0"/>
                        </a:defRPr>
                      </a:lvl9pPr>
                    </a:lstStyle>
                    <a:p>
                      <a:pPr marL="0" marR="0" lvl="0" indent="0" algn="ctr" defTabSz="914400" rtl="0" eaLnBrk="1" fontAlgn="ctr" latinLnBrk="0" hangingPunct="1">
                        <a:lnSpc>
                          <a:spcPct val="100000"/>
                        </a:lnSpc>
                        <a:spcBef>
                          <a:spcPct val="0"/>
                        </a:spcBef>
                        <a:spcAft>
                          <a:spcPct val="0"/>
                        </a:spcAft>
                        <a:buClrTx/>
                        <a:buSzPct val="100000"/>
                        <a:buFontTx/>
                        <a:buNone/>
                        <a:tabLst/>
                      </a:pPr>
                      <a:r>
                        <a:rPr kumimoji="1" lang="ja-JP" altLang="en-US" sz="800" b="0" i="0" u="none" strike="noStrike" cap="none" normalizeH="0" baseline="0" dirty="0">
                          <a:ln>
                            <a:noFill/>
                          </a:ln>
                          <a:solidFill>
                            <a:srgbClr val="000000"/>
                          </a:solidFill>
                          <a:effectLst/>
                          <a:latin typeface="Meiryo UI" pitchFamily="50" charset="-128"/>
                          <a:ea typeface="Meiryo UI" pitchFamily="50" charset="-128"/>
                          <a:cs typeface="Meiryo UI" pitchFamily="50" charset="-128"/>
                        </a:rPr>
                        <a:t>掲出不可</a:t>
                      </a:r>
                    </a:p>
                  </a:txBody>
                  <a:tcPr marL="4922" marR="4922" marT="4922"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28"/>
                  </a:ext>
                </a:extLst>
              </a:tr>
            </a:tbl>
          </a:graphicData>
        </a:graphic>
      </p:graphicFrame>
      <p:sp>
        <p:nvSpPr>
          <p:cNvPr id="17" name="正方形/長方形 39"/>
          <p:cNvSpPr>
            <a:spLocks noChangeArrowheads="1"/>
          </p:cNvSpPr>
          <p:nvPr/>
        </p:nvSpPr>
        <p:spPr bwMode="auto">
          <a:xfrm>
            <a:off x="0" y="-43657"/>
            <a:ext cx="9144000" cy="404813"/>
          </a:xfrm>
          <a:prstGeom prst="rect">
            <a:avLst/>
          </a:prstGeom>
          <a:solidFill>
            <a:srgbClr val="FF7C80"/>
          </a:solidFill>
          <a:ln w="25400" algn="ctr">
            <a:solidFill>
              <a:srgbClr val="FF7C80"/>
            </a:solidFill>
            <a:round/>
            <a:headEnd/>
            <a:tailEnd/>
          </a:ln>
        </p:spPr>
        <p:txBody>
          <a:bodyPr anchor="ct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FontTx/>
              <a:buNone/>
            </a:pPr>
            <a:r>
              <a:rPr lang="ja-JP" altLang="en-US" sz="1600" b="1">
                <a:solidFill>
                  <a:srgbClr val="FFFFFF"/>
                </a:solidFill>
                <a:latin typeface="Meiryo UI" panose="020B0604030504040204" pitchFamily="50" charset="-128"/>
                <a:ea typeface="Meiryo UI" panose="020B0604030504040204" pitchFamily="50" charset="-128"/>
              </a:rPr>
              <a:t>　　　　　　</a:t>
            </a:r>
            <a:endParaRPr lang="ja-JP" altLang="en-US" sz="1800" b="1">
              <a:solidFill>
                <a:srgbClr val="FFFFFF"/>
              </a:solidFill>
              <a:latin typeface="Meiryo UI" panose="020B0604030504040204" pitchFamily="50" charset="-128"/>
              <a:ea typeface="Meiryo UI" panose="020B0604030504040204" pitchFamily="50" charset="-128"/>
            </a:endParaRPr>
          </a:p>
        </p:txBody>
      </p:sp>
      <p:sp>
        <p:nvSpPr>
          <p:cNvPr id="18" name="正方形/長方形 1"/>
          <p:cNvSpPr>
            <a:spLocks noChangeArrowheads="1"/>
          </p:cNvSpPr>
          <p:nvPr/>
        </p:nvSpPr>
        <p:spPr bwMode="auto">
          <a:xfrm>
            <a:off x="611560" y="-25917"/>
            <a:ext cx="77768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cs typeface="Arial" panose="020B0604020202020204" pitchFamily="34" charset="0"/>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cs typeface="Arial" panose="020B0604020202020204" pitchFamily="34" charset="0"/>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cs typeface="Arial" panose="020B0604020202020204" pitchFamily="34" charset="0"/>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SzPct val="100000"/>
              <a:buFont typeface="Arial" panose="020B0604020202020204" pitchFamily="34" charset="0"/>
              <a:buChar char="»"/>
              <a:defRPr kumimoji="1" sz="2000">
                <a:solidFill>
                  <a:schemeClr val="tx1"/>
                </a:solidFill>
                <a:latin typeface="Calibri" panose="020F0502020204030204" pitchFamily="34" charset="0"/>
                <a:cs typeface="Arial" panose="020B0604020202020204" pitchFamily="34" charset="0"/>
              </a:defRPr>
            </a:lvl9pPr>
          </a:lstStyle>
          <a:p>
            <a:pPr algn="ctr" eaLnBrk="1" hangingPunct="1">
              <a:spcBef>
                <a:spcPct val="0"/>
              </a:spcBef>
              <a:buNone/>
            </a:pPr>
            <a:r>
              <a:rPr lang="ja-JP" altLang="en-US" sz="1800" b="1" dirty="0">
                <a:solidFill>
                  <a:srgbClr val="FFFFFF"/>
                </a:solidFill>
                <a:latin typeface="Meiryo UI" panose="020B0604030504040204" pitchFamily="50" charset="-128"/>
                <a:ea typeface="Meiryo UI" panose="020B0604030504040204" pitchFamily="50" charset="-128"/>
              </a:rPr>
              <a:t>名古屋四線「名古屋中吊りゴールデンセット」［審査］</a:t>
            </a:r>
            <a:endParaRPr lang="ja-JP" altLang="en-US" sz="1200" b="1" dirty="0">
              <a:solidFill>
                <a:srgbClr val="FFFFFF"/>
              </a:solidFill>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6933982" y="6207484"/>
            <a:ext cx="2056973" cy="230832"/>
          </a:xfrm>
          <a:prstGeom prst="rect">
            <a:avLst/>
          </a:prstGeom>
          <a:noFill/>
        </p:spPr>
        <p:txBody>
          <a:bodyPr wrap="none" rtlCol="0">
            <a:spAutoFit/>
          </a:bodyPr>
          <a:lstStyle/>
          <a:p>
            <a:r>
              <a:rPr lang="en-US" altLang="ja-JP" sz="900" b="1" dirty="0">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業種によっては総量規制がございます</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NET" val="2.0.50727.8000"/>
  <p:tag name="AS_OS" val="Microsoft Windows NT 6.2.9200.0"/>
  <p:tag name="AS_RELEASE_DATE" val="2017.01.13"/>
  <p:tag name="AS_TITLE" val="Aspose.Slides for .NET 3.5"/>
  <p:tag name="AS_VERSION" val="16.12.1.0"/>
</p:tagLst>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0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1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2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3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4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5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5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6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6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7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8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1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19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20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0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2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1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1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2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2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2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2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3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3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2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24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3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4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5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6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7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8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9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1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3">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4">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5">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6">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7">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8">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29">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30">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3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9_Office テーマ 32">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70</TotalTime>
  <Words>1086</Words>
  <Application>Microsoft Office PowerPoint</Application>
  <PresentationFormat>画面に合わせる (4:3)</PresentationFormat>
  <Paragraphs>249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24</vt:i4>
      </vt:variant>
      <vt:variant>
        <vt:lpstr>スライド タイトル</vt:lpstr>
      </vt:variant>
      <vt:variant>
        <vt:i4>3</vt:i4>
      </vt:variant>
    </vt:vector>
  </HeadingPairs>
  <TitlesOfParts>
    <vt:vector size="31" baseType="lpstr">
      <vt:lpstr>Meiryo UI</vt:lpstr>
      <vt:lpstr>ＭＳ Ｐゴシック</vt:lpstr>
      <vt:lpstr>Arial</vt:lpstr>
      <vt:lpstr>Calibri</vt:lpstr>
      <vt:lpstr>1_Office テーマ</vt:lpstr>
      <vt:lpstr>2_Office テーマ</vt:lpstr>
      <vt:lpstr>3_Office テーマ</vt:lpstr>
      <vt:lpstr>4_Office テーマ</vt:lpstr>
      <vt:lpstr>5_Office テーマ</vt:lpstr>
      <vt:lpstr>6_Office テーマ</vt:lpstr>
      <vt:lpstr>7_Office テーマ</vt:lpstr>
      <vt:lpstr>8_Office テーマ</vt:lpstr>
      <vt:lpstr>9_Office テーマ</vt:lpstr>
      <vt:lpstr>10_Office テーマ</vt:lpstr>
      <vt:lpstr>11_Office テーマ</vt:lpstr>
      <vt:lpstr>12_Office テーマ</vt:lpstr>
      <vt:lpstr>13_Office テーマ</vt:lpstr>
      <vt:lpstr>14_Office テーマ</vt:lpstr>
      <vt:lpstr>15_Office テーマ</vt:lpstr>
      <vt:lpstr>16_Office テーマ</vt:lpstr>
      <vt:lpstr>17_Office テーマ</vt:lpstr>
      <vt:lpstr>18_Office テーマ</vt:lpstr>
      <vt:lpstr>19_Office テーマ</vt:lpstr>
      <vt:lpstr>20_Office テーマ</vt:lpstr>
      <vt:lpstr>21_Office テーマ</vt:lpstr>
      <vt:lpstr>22_Office テーマ</vt:lpstr>
      <vt:lpstr>23_Office テーマ</vt:lpstr>
      <vt:lpstr>24_Office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松永 泰典</dc:creator>
  <cp:lastModifiedBy>金井 美沙季</cp:lastModifiedBy>
  <cp:revision>12</cp:revision>
  <dcterms:modified xsi:type="dcterms:W3CDTF">2021-08-27T05:00:16Z</dcterms:modified>
</cp:coreProperties>
</file>